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al MT Pro Bold" charset="1" panose="020B0802020202020204"/>
      <p:regular r:id="rId17"/>
    </p:embeddedFont>
    <p:embeddedFont>
      <p:font typeface="Arial MT Pro" charset="1" panose="020B0502020202020204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Liberation Sans Bold Italics" charset="1" panose="020B0704020202090204"/>
      <p:regular r:id="rId21"/>
    </p:embeddedFont>
    <p:embeddedFont>
      <p:font typeface="Liberation Sans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14" Target="../media/image66.png" Type="http://schemas.openxmlformats.org/officeDocument/2006/relationships/image"/><Relationship Id="rId15" Target="../media/image67.svg" Type="http://schemas.openxmlformats.org/officeDocument/2006/relationships/image"/><Relationship Id="rId16" Target="../media/image68.png" Type="http://schemas.openxmlformats.org/officeDocument/2006/relationships/image"/><Relationship Id="rId17" Target="../media/image69.svg" Type="http://schemas.openxmlformats.org/officeDocument/2006/relationships/image"/><Relationship Id="rId18" Target="../media/image70.png" Type="http://schemas.openxmlformats.org/officeDocument/2006/relationships/image"/><Relationship Id="rId19" Target="../media/image71.svg" Type="http://schemas.openxmlformats.org/officeDocument/2006/relationships/image"/><Relationship Id="rId2" Target="../media/image54.png" Type="http://schemas.openxmlformats.org/officeDocument/2006/relationships/image"/><Relationship Id="rId20" Target="../media/image72.png" Type="http://schemas.openxmlformats.org/officeDocument/2006/relationships/image"/><Relationship Id="rId21" Target="../media/image73.svg" Type="http://schemas.openxmlformats.org/officeDocument/2006/relationships/image"/><Relationship Id="rId22" Target="../media/image74.png" Type="http://schemas.openxmlformats.org/officeDocument/2006/relationships/image"/><Relationship Id="rId23" Target="../media/image75.svg" Type="http://schemas.openxmlformats.org/officeDocument/2006/relationships/image"/><Relationship Id="rId24" Target="../media/image76.png" Type="http://schemas.openxmlformats.org/officeDocument/2006/relationships/image"/><Relationship Id="rId25" Target="../media/image77.svg" Type="http://schemas.openxmlformats.org/officeDocument/2006/relationships/image"/><Relationship Id="rId26" Target="../media/image78.png" Type="http://schemas.openxmlformats.org/officeDocument/2006/relationships/image"/><Relationship Id="rId27" Target="../media/image79.svg" Type="http://schemas.openxmlformats.org/officeDocument/2006/relationships/image"/><Relationship Id="rId28" Target="../media/image11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11.pn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20.pn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20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9.jpeg" Type="http://schemas.openxmlformats.org/officeDocument/2006/relationships/image"/><Relationship Id="rId3" Target="../media/image27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11.pn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2" Target="../media/image9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1.jpe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23749">
            <a:off x="5313445" y="1786071"/>
            <a:ext cx="12891838" cy="5124506"/>
          </a:xfrm>
          <a:custGeom>
            <a:avLst/>
            <a:gdLst/>
            <a:ahLst/>
            <a:cxnLst/>
            <a:rect r="r" b="b" t="t" l="l"/>
            <a:pathLst>
              <a:path h="5124506" w="12891838">
                <a:moveTo>
                  <a:pt x="0" y="0"/>
                </a:moveTo>
                <a:lnTo>
                  <a:pt x="12891838" y="0"/>
                </a:lnTo>
                <a:lnTo>
                  <a:pt x="12891838" y="5124506"/>
                </a:lnTo>
                <a:lnTo>
                  <a:pt x="0" y="5124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5546120" y="0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232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88544" y="-2048090"/>
            <a:ext cx="10393906" cy="14819552"/>
            <a:chOff x="0" y="0"/>
            <a:chExt cx="4154170" cy="59229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9398" y="-2667"/>
              <a:ext cx="4172966" cy="5928444"/>
            </a:xfrm>
            <a:custGeom>
              <a:avLst/>
              <a:gdLst/>
              <a:ahLst/>
              <a:cxnLst/>
              <a:rect r="r" b="b" t="t" l="l"/>
              <a:pathLst>
                <a:path h="5928444" w="4172966">
                  <a:moveTo>
                    <a:pt x="2754630" y="4302878"/>
                  </a:moveTo>
                  <a:cubicBezTo>
                    <a:pt x="2555875" y="4404901"/>
                    <a:pt x="2349373" y="4483489"/>
                    <a:pt x="2158492" y="4624805"/>
                  </a:cubicBezTo>
                  <a:cubicBezTo>
                    <a:pt x="2154555" y="4628711"/>
                    <a:pt x="2150745" y="4624805"/>
                    <a:pt x="2146808" y="4628711"/>
                  </a:cubicBezTo>
                  <a:cubicBezTo>
                    <a:pt x="2135124" y="4640546"/>
                    <a:pt x="2119503" y="4652263"/>
                    <a:pt x="2107819" y="4664099"/>
                  </a:cubicBezTo>
                  <a:cubicBezTo>
                    <a:pt x="2103882" y="4668005"/>
                    <a:pt x="2100072" y="4664099"/>
                    <a:pt x="2096135" y="4668005"/>
                  </a:cubicBezTo>
                  <a:cubicBezTo>
                    <a:pt x="2026031" y="4734757"/>
                    <a:pt x="1959737" y="4797604"/>
                    <a:pt x="1916938" y="4883885"/>
                  </a:cubicBezTo>
                  <a:cubicBezTo>
                    <a:pt x="1913001" y="4887791"/>
                    <a:pt x="1909191" y="4891697"/>
                    <a:pt x="1905254" y="4895721"/>
                  </a:cubicBezTo>
                  <a:cubicBezTo>
                    <a:pt x="1877949" y="4950638"/>
                    <a:pt x="1850644" y="5005673"/>
                    <a:pt x="1838960" y="5068402"/>
                  </a:cubicBezTo>
                  <a:cubicBezTo>
                    <a:pt x="1838960" y="5072308"/>
                    <a:pt x="1831213" y="5080237"/>
                    <a:pt x="1831213" y="5084143"/>
                  </a:cubicBezTo>
                  <a:cubicBezTo>
                    <a:pt x="1823466" y="5127343"/>
                    <a:pt x="1815592" y="5170542"/>
                    <a:pt x="1807845" y="5213742"/>
                  </a:cubicBezTo>
                  <a:cubicBezTo>
                    <a:pt x="1803908" y="5245107"/>
                    <a:pt x="1803908" y="5276589"/>
                    <a:pt x="1800098" y="5307953"/>
                  </a:cubicBezTo>
                  <a:cubicBezTo>
                    <a:pt x="1788414" y="5472823"/>
                    <a:pt x="1827403" y="5633786"/>
                    <a:pt x="1788414" y="5798655"/>
                  </a:cubicBezTo>
                  <a:cubicBezTo>
                    <a:pt x="1780667" y="5814396"/>
                    <a:pt x="1772793" y="5830019"/>
                    <a:pt x="1765046" y="5845761"/>
                  </a:cubicBezTo>
                  <a:cubicBezTo>
                    <a:pt x="1757299" y="5861502"/>
                    <a:pt x="1741678" y="5873219"/>
                    <a:pt x="1729994" y="5885055"/>
                  </a:cubicBezTo>
                  <a:cubicBezTo>
                    <a:pt x="1714373" y="5896890"/>
                    <a:pt x="1694942" y="5904702"/>
                    <a:pt x="1675384" y="5912513"/>
                  </a:cubicBezTo>
                  <a:cubicBezTo>
                    <a:pt x="1655953" y="5920325"/>
                    <a:pt x="1632585" y="5920325"/>
                    <a:pt x="1613027" y="5924349"/>
                  </a:cubicBezTo>
                  <a:cubicBezTo>
                    <a:pt x="1570228" y="5928444"/>
                    <a:pt x="1535049" y="5924349"/>
                    <a:pt x="1492250" y="5916537"/>
                  </a:cubicBezTo>
                  <a:cubicBezTo>
                    <a:pt x="1387094" y="5892985"/>
                    <a:pt x="1289685" y="5865526"/>
                    <a:pt x="1196086" y="5806585"/>
                  </a:cubicBezTo>
                  <a:cubicBezTo>
                    <a:pt x="1188339" y="5802679"/>
                    <a:pt x="1180465" y="5802679"/>
                    <a:pt x="1172718" y="5798774"/>
                  </a:cubicBezTo>
                  <a:cubicBezTo>
                    <a:pt x="845439" y="5622069"/>
                    <a:pt x="599948" y="5366894"/>
                    <a:pt x="389509" y="5048992"/>
                  </a:cubicBezTo>
                  <a:cubicBezTo>
                    <a:pt x="385572" y="5041180"/>
                    <a:pt x="385572" y="5037156"/>
                    <a:pt x="381762" y="5029344"/>
                  </a:cubicBezTo>
                  <a:cubicBezTo>
                    <a:pt x="171450" y="4703275"/>
                    <a:pt x="58420" y="4353890"/>
                    <a:pt x="23368" y="3980951"/>
                  </a:cubicBezTo>
                  <a:cubicBezTo>
                    <a:pt x="0" y="3753235"/>
                    <a:pt x="3937" y="3541261"/>
                    <a:pt x="50673" y="3309639"/>
                  </a:cubicBezTo>
                  <a:cubicBezTo>
                    <a:pt x="58420" y="3278275"/>
                    <a:pt x="66294" y="3250698"/>
                    <a:pt x="70104" y="3219333"/>
                  </a:cubicBezTo>
                  <a:cubicBezTo>
                    <a:pt x="132461" y="2956347"/>
                    <a:pt x="225933" y="2732537"/>
                    <a:pt x="377952" y="2500915"/>
                  </a:cubicBezTo>
                  <a:cubicBezTo>
                    <a:pt x="397383" y="2477363"/>
                    <a:pt x="413004" y="2453810"/>
                    <a:pt x="428625" y="2426351"/>
                  </a:cubicBezTo>
                  <a:cubicBezTo>
                    <a:pt x="549402" y="2261482"/>
                    <a:pt x="674116" y="2127977"/>
                    <a:pt x="829945" y="1998496"/>
                  </a:cubicBezTo>
                  <a:cubicBezTo>
                    <a:pt x="907923" y="1935650"/>
                    <a:pt x="978027" y="1884638"/>
                    <a:pt x="1059815" y="1829721"/>
                  </a:cubicBezTo>
                  <a:cubicBezTo>
                    <a:pt x="1106551" y="1802263"/>
                    <a:pt x="1145540" y="1774804"/>
                    <a:pt x="1192276" y="1747228"/>
                  </a:cubicBezTo>
                  <a:cubicBezTo>
                    <a:pt x="1227328" y="1727581"/>
                    <a:pt x="1258570" y="1711839"/>
                    <a:pt x="1289685" y="1692310"/>
                  </a:cubicBezTo>
                  <a:cubicBezTo>
                    <a:pt x="1535176" y="1554900"/>
                    <a:pt x="1780667" y="1472524"/>
                    <a:pt x="2014347" y="1303631"/>
                  </a:cubicBezTo>
                  <a:cubicBezTo>
                    <a:pt x="2018284" y="1299725"/>
                    <a:pt x="2022094" y="1303631"/>
                    <a:pt x="2026031" y="1299725"/>
                  </a:cubicBezTo>
                  <a:cubicBezTo>
                    <a:pt x="2037715" y="1287890"/>
                    <a:pt x="2053336" y="1276172"/>
                    <a:pt x="2065020" y="1264337"/>
                  </a:cubicBezTo>
                  <a:cubicBezTo>
                    <a:pt x="2068957" y="1260431"/>
                    <a:pt x="2072767" y="1264337"/>
                    <a:pt x="2076704" y="1260431"/>
                  </a:cubicBezTo>
                  <a:cubicBezTo>
                    <a:pt x="2146808" y="1193679"/>
                    <a:pt x="2213102" y="1130832"/>
                    <a:pt x="2255901" y="1044551"/>
                  </a:cubicBezTo>
                  <a:cubicBezTo>
                    <a:pt x="2259838" y="1040645"/>
                    <a:pt x="2263648" y="1036739"/>
                    <a:pt x="2267585" y="1032715"/>
                  </a:cubicBezTo>
                  <a:cubicBezTo>
                    <a:pt x="2294890" y="977798"/>
                    <a:pt x="2322195" y="922763"/>
                    <a:pt x="2333879" y="860034"/>
                  </a:cubicBezTo>
                  <a:cubicBezTo>
                    <a:pt x="2333879" y="856129"/>
                    <a:pt x="2341626" y="848199"/>
                    <a:pt x="2341626" y="844293"/>
                  </a:cubicBezTo>
                  <a:cubicBezTo>
                    <a:pt x="2349373" y="801093"/>
                    <a:pt x="2357247" y="757894"/>
                    <a:pt x="2364994" y="714694"/>
                  </a:cubicBezTo>
                  <a:cubicBezTo>
                    <a:pt x="2368931" y="683330"/>
                    <a:pt x="2368931" y="651847"/>
                    <a:pt x="2372741" y="620483"/>
                  </a:cubicBezTo>
                  <a:cubicBezTo>
                    <a:pt x="2384425" y="455614"/>
                    <a:pt x="2345436" y="294650"/>
                    <a:pt x="2384425" y="129781"/>
                  </a:cubicBezTo>
                  <a:cubicBezTo>
                    <a:pt x="2392172" y="114040"/>
                    <a:pt x="2400046" y="98417"/>
                    <a:pt x="2407793" y="82675"/>
                  </a:cubicBezTo>
                  <a:cubicBezTo>
                    <a:pt x="2415540" y="66934"/>
                    <a:pt x="2431161" y="55217"/>
                    <a:pt x="2442845" y="43381"/>
                  </a:cubicBezTo>
                  <a:cubicBezTo>
                    <a:pt x="2458466" y="31546"/>
                    <a:pt x="2477897" y="23734"/>
                    <a:pt x="2497455" y="15923"/>
                  </a:cubicBezTo>
                  <a:cubicBezTo>
                    <a:pt x="2516886" y="8111"/>
                    <a:pt x="2540254" y="8111"/>
                    <a:pt x="2559812" y="4087"/>
                  </a:cubicBezTo>
                  <a:cubicBezTo>
                    <a:pt x="2602611" y="0"/>
                    <a:pt x="2637790" y="4087"/>
                    <a:pt x="2680589" y="11899"/>
                  </a:cubicBezTo>
                  <a:cubicBezTo>
                    <a:pt x="2785745" y="35452"/>
                    <a:pt x="2883154" y="62910"/>
                    <a:pt x="2976753" y="121851"/>
                  </a:cubicBezTo>
                  <a:cubicBezTo>
                    <a:pt x="2984500" y="125757"/>
                    <a:pt x="2992374" y="125757"/>
                    <a:pt x="3000121" y="129663"/>
                  </a:cubicBezTo>
                  <a:cubicBezTo>
                    <a:pt x="3327400" y="306367"/>
                    <a:pt x="3572891" y="561542"/>
                    <a:pt x="3783330" y="879445"/>
                  </a:cubicBezTo>
                  <a:cubicBezTo>
                    <a:pt x="3787267" y="887256"/>
                    <a:pt x="3787267" y="891280"/>
                    <a:pt x="3791077" y="899092"/>
                  </a:cubicBezTo>
                  <a:cubicBezTo>
                    <a:pt x="4001516" y="1224925"/>
                    <a:pt x="4114419" y="1574310"/>
                    <a:pt x="4149598" y="1947248"/>
                  </a:cubicBezTo>
                  <a:cubicBezTo>
                    <a:pt x="4172966" y="2174964"/>
                    <a:pt x="4169029" y="2386939"/>
                    <a:pt x="4122293" y="2618561"/>
                  </a:cubicBezTo>
                  <a:cubicBezTo>
                    <a:pt x="4114546" y="2649925"/>
                    <a:pt x="4106672" y="2677502"/>
                    <a:pt x="4102862" y="2708866"/>
                  </a:cubicBezTo>
                  <a:cubicBezTo>
                    <a:pt x="4040505" y="2971852"/>
                    <a:pt x="3947033" y="3195662"/>
                    <a:pt x="3795014" y="3427284"/>
                  </a:cubicBezTo>
                  <a:cubicBezTo>
                    <a:pt x="3775583" y="3450837"/>
                    <a:pt x="3759962" y="3474390"/>
                    <a:pt x="3744341" y="3501848"/>
                  </a:cubicBezTo>
                  <a:cubicBezTo>
                    <a:pt x="3491103" y="3847328"/>
                    <a:pt x="3171571" y="4090667"/>
                    <a:pt x="2801493" y="4275183"/>
                  </a:cubicBezTo>
                  <a:cubicBezTo>
                    <a:pt x="2785872" y="4283231"/>
                    <a:pt x="2770251" y="4294948"/>
                    <a:pt x="2754630" y="4302878"/>
                  </a:cubicBezTo>
                  <a:close/>
                </a:path>
              </a:pathLst>
            </a:custGeom>
            <a:blipFill>
              <a:blip r:embed="rId5"/>
              <a:stretch>
                <a:fillRect l="-88371" t="0" r="-25515" b="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4123749">
            <a:off x="10938077" y="7077378"/>
            <a:ext cx="12891838" cy="5124506"/>
          </a:xfrm>
          <a:custGeom>
            <a:avLst/>
            <a:gdLst/>
            <a:ahLst/>
            <a:cxnLst/>
            <a:rect r="r" b="b" t="t" l="l"/>
            <a:pathLst>
              <a:path h="5124506" w="12891838">
                <a:moveTo>
                  <a:pt x="0" y="0"/>
                </a:moveTo>
                <a:lnTo>
                  <a:pt x="12891838" y="0"/>
                </a:lnTo>
                <a:lnTo>
                  <a:pt x="12891838" y="5124506"/>
                </a:lnTo>
                <a:lnTo>
                  <a:pt x="0" y="5124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3710177">
            <a:off x="-3154844" y="7168901"/>
            <a:ext cx="5204625" cy="4742714"/>
          </a:xfrm>
          <a:custGeom>
            <a:avLst/>
            <a:gdLst/>
            <a:ahLst/>
            <a:cxnLst/>
            <a:rect r="r" b="b" t="t" l="l"/>
            <a:pathLst>
              <a:path h="4742714" w="5204625">
                <a:moveTo>
                  <a:pt x="0" y="0"/>
                </a:moveTo>
                <a:lnTo>
                  <a:pt x="5204625" y="0"/>
                </a:lnTo>
                <a:lnTo>
                  <a:pt x="5204625" y="4742714"/>
                </a:lnTo>
                <a:lnTo>
                  <a:pt x="0" y="474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354546"/>
            <a:ext cx="9395047" cy="2348762"/>
          </a:xfrm>
          <a:custGeom>
            <a:avLst/>
            <a:gdLst/>
            <a:ahLst/>
            <a:cxnLst/>
            <a:rect r="r" b="b" t="t" l="l"/>
            <a:pathLst>
              <a:path h="2348762" w="9395047">
                <a:moveTo>
                  <a:pt x="0" y="0"/>
                </a:moveTo>
                <a:lnTo>
                  <a:pt x="9395047" y="0"/>
                </a:lnTo>
                <a:lnTo>
                  <a:pt x="9395047" y="2348761"/>
                </a:lnTo>
                <a:lnTo>
                  <a:pt x="0" y="2348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931223">
            <a:off x="-3916596" y="7893604"/>
            <a:ext cx="9437982" cy="3492053"/>
          </a:xfrm>
          <a:custGeom>
            <a:avLst/>
            <a:gdLst/>
            <a:ahLst/>
            <a:cxnLst/>
            <a:rect r="r" b="b" t="t" l="l"/>
            <a:pathLst>
              <a:path h="3492053" w="9437982">
                <a:moveTo>
                  <a:pt x="0" y="0"/>
                </a:moveTo>
                <a:lnTo>
                  <a:pt x="9437982" y="0"/>
                </a:lnTo>
                <a:lnTo>
                  <a:pt x="9437982" y="3492054"/>
                </a:lnTo>
                <a:lnTo>
                  <a:pt x="0" y="3492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86117" y="3228975"/>
            <a:ext cx="10925871" cy="349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71"/>
              </a:lnSpc>
            </a:pPr>
            <a:r>
              <a:rPr lang="en-US" sz="13788" b="true">
                <a:solidFill>
                  <a:srgbClr val="02325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Proyecto final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4622" y="6637726"/>
            <a:ext cx="4904101" cy="233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23250"/>
                </a:solidFill>
                <a:latin typeface="Arial MT Pro"/>
                <a:ea typeface="Arial MT Pro"/>
                <a:cs typeface="Arial MT Pro"/>
                <a:sym typeface="Arial MT Pro"/>
              </a:rPr>
              <a:t>Integrantes: Rodrigo Yañez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23250"/>
                </a:solidFill>
                <a:latin typeface="Arial MT Pro"/>
                <a:ea typeface="Arial MT Pro"/>
                <a:cs typeface="Arial MT Pro"/>
                <a:sym typeface="Arial MT Pro"/>
              </a:rPr>
              <a:t>Jesus Quiroga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23250"/>
                </a:solidFill>
                <a:latin typeface="Arial MT Pro"/>
                <a:ea typeface="Arial MT Pro"/>
                <a:cs typeface="Arial MT Pro"/>
                <a:sym typeface="Arial MT Pro"/>
              </a:rPr>
              <a:t>Fernando Kanashiro</a:t>
            </a:r>
          </a:p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23250"/>
                </a:solidFill>
                <a:latin typeface="Arial MT Pro"/>
                <a:ea typeface="Arial MT Pro"/>
                <a:cs typeface="Arial MT Pro"/>
                <a:sym typeface="Arial MT Pro"/>
              </a:rPr>
              <a:t>Profesor: Alvaro Mellado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46722">
            <a:off x="25245" y="955783"/>
            <a:ext cx="16226179" cy="11181312"/>
          </a:xfrm>
          <a:custGeom>
            <a:avLst/>
            <a:gdLst/>
            <a:ahLst/>
            <a:cxnLst/>
            <a:rect r="r" b="b" t="t" l="l"/>
            <a:pathLst>
              <a:path h="11181312" w="16226179">
                <a:moveTo>
                  <a:pt x="0" y="0"/>
                </a:moveTo>
                <a:lnTo>
                  <a:pt x="16226179" y="0"/>
                </a:lnTo>
                <a:lnTo>
                  <a:pt x="16226179" y="11181312"/>
                </a:lnTo>
                <a:lnTo>
                  <a:pt x="0" y="111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54876" y="4379516"/>
            <a:ext cx="35838557" cy="4944717"/>
            <a:chOff x="0" y="0"/>
            <a:chExt cx="47784743" cy="6592956"/>
          </a:xfrm>
        </p:grpSpPr>
        <p:sp>
          <p:nvSpPr>
            <p:cNvPr name="Freeform 4" id="4"/>
            <p:cNvSpPr/>
            <p:nvPr/>
          </p:nvSpPr>
          <p:spPr>
            <a:xfrm flipH="false" flipV="false" rot="-10800000">
              <a:off x="26064563" y="0"/>
              <a:ext cx="8706255" cy="3707151"/>
            </a:xfrm>
            <a:custGeom>
              <a:avLst/>
              <a:gdLst/>
              <a:ahLst/>
              <a:cxnLst/>
              <a:rect r="r" b="b" t="t" l="l"/>
              <a:pathLst>
                <a:path h="3707151" w="8706255">
                  <a:moveTo>
                    <a:pt x="0" y="0"/>
                  </a:moveTo>
                  <a:lnTo>
                    <a:pt x="8706254" y="0"/>
                  </a:lnTo>
                  <a:lnTo>
                    <a:pt x="8706254" y="3707151"/>
                  </a:lnTo>
                  <a:lnTo>
                    <a:pt x="0" y="370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49688" t="0" r="-4951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10800000">
              <a:off x="13032281" y="0"/>
              <a:ext cx="13032281" cy="3707151"/>
            </a:xfrm>
            <a:custGeom>
              <a:avLst/>
              <a:gdLst/>
              <a:ahLst/>
              <a:cxnLst/>
              <a:rect r="r" b="b" t="t" l="l"/>
              <a:pathLst>
                <a:path h="3707151" w="13032281">
                  <a:moveTo>
                    <a:pt x="13032282" y="0"/>
                  </a:moveTo>
                  <a:lnTo>
                    <a:pt x="0" y="0"/>
                  </a:lnTo>
                  <a:lnTo>
                    <a:pt x="0" y="3707151"/>
                  </a:lnTo>
                  <a:lnTo>
                    <a:pt x="13032282" y="3707151"/>
                  </a:lnTo>
                  <a:lnTo>
                    <a:pt x="1303228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3308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-10800000">
              <a:off x="34752462" y="2885805"/>
              <a:ext cx="13032281" cy="3707151"/>
            </a:xfrm>
            <a:custGeom>
              <a:avLst/>
              <a:gdLst/>
              <a:ahLst/>
              <a:cxnLst/>
              <a:rect r="r" b="b" t="t" l="l"/>
              <a:pathLst>
                <a:path h="3707151" w="13032281">
                  <a:moveTo>
                    <a:pt x="13032281" y="0"/>
                  </a:moveTo>
                  <a:lnTo>
                    <a:pt x="0" y="0"/>
                  </a:lnTo>
                  <a:lnTo>
                    <a:pt x="0" y="3707151"/>
                  </a:lnTo>
                  <a:lnTo>
                    <a:pt x="13032281" y="3707151"/>
                  </a:lnTo>
                  <a:lnTo>
                    <a:pt x="1303228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3308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0" y="0"/>
              <a:ext cx="13032281" cy="3707151"/>
            </a:xfrm>
            <a:custGeom>
              <a:avLst/>
              <a:gdLst/>
              <a:ahLst/>
              <a:cxnLst/>
              <a:rect r="r" b="b" t="t" l="l"/>
              <a:pathLst>
                <a:path h="3707151" w="13032281">
                  <a:moveTo>
                    <a:pt x="0" y="0"/>
                  </a:moveTo>
                  <a:lnTo>
                    <a:pt x="13032281" y="0"/>
                  </a:lnTo>
                  <a:lnTo>
                    <a:pt x="13032281" y="3707151"/>
                  </a:lnTo>
                  <a:lnTo>
                    <a:pt x="0" y="370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3308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447902" y="9231960"/>
            <a:ext cx="4455202" cy="1976996"/>
          </a:xfrm>
          <a:custGeom>
            <a:avLst/>
            <a:gdLst/>
            <a:ahLst/>
            <a:cxnLst/>
            <a:rect r="r" b="b" t="t" l="l"/>
            <a:pathLst>
              <a:path h="1976996" w="4455202">
                <a:moveTo>
                  <a:pt x="0" y="0"/>
                </a:moveTo>
                <a:lnTo>
                  <a:pt x="4455202" y="0"/>
                </a:lnTo>
                <a:lnTo>
                  <a:pt x="4455202" y="1976996"/>
                </a:lnTo>
                <a:lnTo>
                  <a:pt x="0" y="1976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293867" y="8687989"/>
            <a:ext cx="2551746" cy="2184932"/>
          </a:xfrm>
          <a:custGeom>
            <a:avLst/>
            <a:gdLst/>
            <a:ahLst/>
            <a:cxnLst/>
            <a:rect r="r" b="b" t="t" l="l"/>
            <a:pathLst>
              <a:path h="2184932" w="2551746">
                <a:moveTo>
                  <a:pt x="2551745" y="0"/>
                </a:moveTo>
                <a:lnTo>
                  <a:pt x="0" y="0"/>
                </a:lnTo>
                <a:lnTo>
                  <a:pt x="0" y="2184932"/>
                </a:lnTo>
                <a:lnTo>
                  <a:pt x="2551745" y="2184932"/>
                </a:lnTo>
                <a:lnTo>
                  <a:pt x="255174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81735" y="-824509"/>
            <a:ext cx="4867275" cy="1490603"/>
          </a:xfrm>
          <a:custGeom>
            <a:avLst/>
            <a:gdLst/>
            <a:ahLst/>
            <a:cxnLst/>
            <a:rect r="r" b="b" t="t" l="l"/>
            <a:pathLst>
              <a:path h="1490603" w="4867275">
                <a:moveTo>
                  <a:pt x="0" y="0"/>
                </a:moveTo>
                <a:lnTo>
                  <a:pt x="4867275" y="0"/>
                </a:lnTo>
                <a:lnTo>
                  <a:pt x="4867275" y="1490603"/>
                </a:lnTo>
                <a:lnTo>
                  <a:pt x="0" y="1490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9168001"/>
            <a:ext cx="802255" cy="486033"/>
          </a:xfrm>
          <a:custGeom>
            <a:avLst/>
            <a:gdLst/>
            <a:ahLst/>
            <a:cxnLst/>
            <a:rect r="r" b="b" t="t" l="l"/>
            <a:pathLst>
              <a:path h="486033" w="802255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56008" y="5059262"/>
            <a:ext cx="1286337" cy="1286337"/>
          </a:xfrm>
          <a:custGeom>
            <a:avLst/>
            <a:gdLst/>
            <a:ahLst/>
            <a:cxnLst/>
            <a:rect r="r" b="b" t="t" l="l"/>
            <a:pathLst>
              <a:path h="1286337" w="1286337">
                <a:moveTo>
                  <a:pt x="0" y="0"/>
                </a:moveTo>
                <a:lnTo>
                  <a:pt x="1286337" y="0"/>
                </a:lnTo>
                <a:lnTo>
                  <a:pt x="1286337" y="1286337"/>
                </a:lnTo>
                <a:lnTo>
                  <a:pt x="0" y="12863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39114" y="5261734"/>
            <a:ext cx="1284706" cy="1284706"/>
          </a:xfrm>
          <a:custGeom>
            <a:avLst/>
            <a:gdLst/>
            <a:ahLst/>
            <a:cxnLst/>
            <a:rect r="r" b="b" t="t" l="l"/>
            <a:pathLst>
              <a:path h="1284706" w="1284706">
                <a:moveTo>
                  <a:pt x="0" y="0"/>
                </a:moveTo>
                <a:lnTo>
                  <a:pt x="1284706" y="0"/>
                </a:lnTo>
                <a:lnTo>
                  <a:pt x="1284706" y="1284705"/>
                </a:lnTo>
                <a:lnTo>
                  <a:pt x="0" y="12847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56378" y="5059262"/>
            <a:ext cx="1352341" cy="1352341"/>
          </a:xfrm>
          <a:custGeom>
            <a:avLst/>
            <a:gdLst/>
            <a:ahLst/>
            <a:cxnLst/>
            <a:rect r="r" b="b" t="t" l="l"/>
            <a:pathLst>
              <a:path h="1352341" w="1352341">
                <a:moveTo>
                  <a:pt x="0" y="0"/>
                </a:moveTo>
                <a:lnTo>
                  <a:pt x="1352341" y="0"/>
                </a:lnTo>
                <a:lnTo>
                  <a:pt x="1352341" y="1352341"/>
                </a:lnTo>
                <a:lnTo>
                  <a:pt x="0" y="13523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10079" y="5261734"/>
            <a:ext cx="1176026" cy="1301274"/>
          </a:xfrm>
          <a:custGeom>
            <a:avLst/>
            <a:gdLst/>
            <a:ahLst/>
            <a:cxnLst/>
            <a:rect r="r" b="b" t="t" l="l"/>
            <a:pathLst>
              <a:path h="1301274" w="1176026">
                <a:moveTo>
                  <a:pt x="0" y="0"/>
                </a:moveTo>
                <a:lnTo>
                  <a:pt x="1176026" y="0"/>
                </a:lnTo>
                <a:lnTo>
                  <a:pt x="1176026" y="1301273"/>
                </a:lnTo>
                <a:lnTo>
                  <a:pt x="0" y="13012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86230" y="5143500"/>
            <a:ext cx="1074697" cy="1074697"/>
          </a:xfrm>
          <a:custGeom>
            <a:avLst/>
            <a:gdLst/>
            <a:ahLst/>
            <a:cxnLst/>
            <a:rect r="r" b="b" t="t" l="l"/>
            <a:pathLst>
              <a:path h="1074697" w="1074697">
                <a:moveTo>
                  <a:pt x="0" y="0"/>
                </a:moveTo>
                <a:lnTo>
                  <a:pt x="1074697" y="0"/>
                </a:lnTo>
                <a:lnTo>
                  <a:pt x="1074697" y="1074697"/>
                </a:lnTo>
                <a:lnTo>
                  <a:pt x="0" y="10746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56277" y="5331974"/>
            <a:ext cx="1286850" cy="1214465"/>
          </a:xfrm>
          <a:custGeom>
            <a:avLst/>
            <a:gdLst/>
            <a:ahLst/>
            <a:cxnLst/>
            <a:rect r="r" b="b" t="t" l="l"/>
            <a:pathLst>
              <a:path h="1214465" w="1286850">
                <a:moveTo>
                  <a:pt x="0" y="0"/>
                </a:moveTo>
                <a:lnTo>
                  <a:pt x="1286850" y="0"/>
                </a:lnTo>
                <a:lnTo>
                  <a:pt x="1286850" y="1214465"/>
                </a:lnTo>
                <a:lnTo>
                  <a:pt x="0" y="121446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761295" y="5253198"/>
            <a:ext cx="1145373" cy="1158405"/>
          </a:xfrm>
          <a:custGeom>
            <a:avLst/>
            <a:gdLst/>
            <a:ahLst/>
            <a:cxnLst/>
            <a:rect r="r" b="b" t="t" l="l"/>
            <a:pathLst>
              <a:path h="1158405" w="1145373">
                <a:moveTo>
                  <a:pt x="0" y="0"/>
                </a:moveTo>
                <a:lnTo>
                  <a:pt x="1145373" y="0"/>
                </a:lnTo>
                <a:lnTo>
                  <a:pt x="1145373" y="1158405"/>
                </a:lnTo>
                <a:lnTo>
                  <a:pt x="0" y="115840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761295" y="0"/>
            <a:ext cx="1526705" cy="1526705"/>
          </a:xfrm>
          <a:custGeom>
            <a:avLst/>
            <a:gdLst/>
            <a:ahLst/>
            <a:cxnLst/>
            <a:rect r="r" b="b" t="t" l="l"/>
            <a:pathLst>
              <a:path h="1526705" w="1526705">
                <a:moveTo>
                  <a:pt x="0" y="0"/>
                </a:moveTo>
                <a:lnTo>
                  <a:pt x="1526705" y="0"/>
                </a:lnTo>
                <a:lnTo>
                  <a:pt x="1526705" y="1526705"/>
                </a:lnTo>
                <a:lnTo>
                  <a:pt x="0" y="15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46629" y="2697401"/>
            <a:ext cx="2905096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 i="true">
                <a:solidFill>
                  <a:srgbClr val="151857"/>
                </a:solidFill>
                <a:latin typeface="Liberation Sans Bold Italics"/>
                <a:ea typeface="Liberation Sans Bold Italics"/>
                <a:cs typeface="Liberation Sans Bold Italics"/>
                <a:sym typeface="Liberation Sans Bold Italics"/>
              </a:rPr>
              <a:t>Programar las funcionalidades principales de la aplicación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90983" y="6785199"/>
            <a:ext cx="2180969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Identificar las necesidades principales del usuario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49770" y="2841541"/>
            <a:ext cx="2423053" cy="18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9"/>
              </a:lnSpc>
            </a:pPr>
            <a:r>
              <a:rPr lang="en-US" sz="2614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 Planificación de tareas y revisión de avances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6898864"/>
            <a:ext cx="2304181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 Evaluar la funcionalidad del sistema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23746" y="2533015"/>
            <a:ext cx="2505333" cy="228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Asegurar que la aplicación sea usable para todo tipo de usuario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29078" y="6479764"/>
            <a:ext cx="2294527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Generar documentación técnica y funcional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023606" y="4036204"/>
            <a:ext cx="2321057" cy="91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2617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 Publicación de la página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46629" y="4477614"/>
            <a:ext cx="290509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1900" i="true">
                <a:solidFill>
                  <a:srgbClr val="7D7D7D"/>
                </a:solidFill>
                <a:latin typeface="Liberation Sans Bold Italics"/>
                <a:ea typeface="Liberation Sans Bold Italics"/>
                <a:cs typeface="Liberation Sans Bold Italics"/>
                <a:sym typeface="Liberation Sans Bold Italics"/>
              </a:rPr>
              <a:t>6 semanas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42345" y="8567009"/>
            <a:ext cx="290509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1900" i="true">
                <a:solidFill>
                  <a:srgbClr val="7D7D7D"/>
                </a:solidFill>
                <a:latin typeface="Liberation Sans Bold Italics"/>
                <a:ea typeface="Liberation Sans Bold Italics"/>
                <a:cs typeface="Liberation Sans Bold Italics"/>
                <a:sym typeface="Liberation Sans Bold Italics"/>
              </a:rPr>
              <a:t>2 semanas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85787" y="4618053"/>
            <a:ext cx="290509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1900" i="true">
                <a:solidFill>
                  <a:srgbClr val="7D7D7D"/>
                </a:solidFill>
                <a:latin typeface="Liberation Sans Bold Italics"/>
                <a:ea typeface="Liberation Sans Bold Italics"/>
                <a:cs typeface="Liberation Sans Bold Italics"/>
                <a:sym typeface="Liberation Sans Bold Italics"/>
              </a:rPr>
              <a:t>proyecto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43542" y="8281895"/>
            <a:ext cx="290509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1900" i="true">
                <a:solidFill>
                  <a:srgbClr val="7D7D7D"/>
                </a:solidFill>
                <a:latin typeface="Liberation Sans Bold Italics"/>
                <a:ea typeface="Liberation Sans Bold Italics"/>
                <a:cs typeface="Liberation Sans Bold Italics"/>
                <a:sym typeface="Liberation Sans Bold Italics"/>
              </a:rPr>
              <a:t>2 semanas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15514" y="8261574"/>
            <a:ext cx="290509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1900" i="true">
                <a:solidFill>
                  <a:srgbClr val="7D7D7D"/>
                </a:solidFill>
                <a:latin typeface="Liberation Sans Bold Italics"/>
                <a:ea typeface="Liberation Sans Bold Italics"/>
                <a:cs typeface="Liberation Sans Bold Italics"/>
                <a:sym typeface="Liberation Sans Bold Italics"/>
              </a:rPr>
              <a:t>2 semanas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86105" y="4791710"/>
            <a:ext cx="290509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1900" i="true">
                <a:solidFill>
                  <a:srgbClr val="7D7D7D"/>
                </a:solidFill>
                <a:latin typeface="Liberation Sans Bold Italics"/>
                <a:ea typeface="Liberation Sans Bold Italics"/>
                <a:cs typeface="Liberation Sans Bold Italics"/>
                <a:sym typeface="Liberation Sans Bold Italics"/>
              </a:rPr>
              <a:t>2 semanas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23749">
            <a:off x="10938077" y="7077378"/>
            <a:ext cx="12891838" cy="5124506"/>
          </a:xfrm>
          <a:custGeom>
            <a:avLst/>
            <a:gdLst/>
            <a:ahLst/>
            <a:cxnLst/>
            <a:rect r="r" b="b" t="t" l="l"/>
            <a:pathLst>
              <a:path h="5124506" w="12891838">
                <a:moveTo>
                  <a:pt x="0" y="0"/>
                </a:moveTo>
                <a:lnTo>
                  <a:pt x="12891838" y="0"/>
                </a:lnTo>
                <a:lnTo>
                  <a:pt x="12891838" y="5124506"/>
                </a:lnTo>
                <a:lnTo>
                  <a:pt x="0" y="5124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6639679">
            <a:off x="15354821" y="-3943678"/>
            <a:ext cx="4837658" cy="5338105"/>
          </a:xfrm>
          <a:custGeom>
            <a:avLst/>
            <a:gdLst/>
            <a:ahLst/>
            <a:cxnLst/>
            <a:rect r="r" b="b" t="t" l="l"/>
            <a:pathLst>
              <a:path h="5338105" w="4837658">
                <a:moveTo>
                  <a:pt x="0" y="0"/>
                </a:moveTo>
                <a:lnTo>
                  <a:pt x="4837658" y="0"/>
                </a:lnTo>
                <a:lnTo>
                  <a:pt x="4837658" y="5338105"/>
                </a:lnTo>
                <a:lnTo>
                  <a:pt x="0" y="5338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286" y="0"/>
            <a:ext cx="1485227" cy="1485227"/>
          </a:xfrm>
          <a:custGeom>
            <a:avLst/>
            <a:gdLst/>
            <a:ahLst/>
            <a:cxnLst/>
            <a:rect r="r" b="b" t="t" l="l"/>
            <a:pathLst>
              <a:path h="1485227" w="1485227">
                <a:moveTo>
                  <a:pt x="0" y="0"/>
                </a:moveTo>
                <a:lnTo>
                  <a:pt x="1485227" y="0"/>
                </a:lnTo>
                <a:lnTo>
                  <a:pt x="1485227" y="1485227"/>
                </a:lnTo>
                <a:lnTo>
                  <a:pt x="0" y="148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6209" y="6294422"/>
            <a:ext cx="3215582" cy="3345209"/>
          </a:xfrm>
          <a:custGeom>
            <a:avLst/>
            <a:gdLst/>
            <a:ahLst/>
            <a:cxnLst/>
            <a:rect r="r" b="b" t="t" l="l"/>
            <a:pathLst>
              <a:path h="3345209" w="3215582">
                <a:moveTo>
                  <a:pt x="0" y="0"/>
                </a:moveTo>
                <a:lnTo>
                  <a:pt x="3215582" y="0"/>
                </a:lnTo>
                <a:lnTo>
                  <a:pt x="3215582" y="3345209"/>
                </a:lnTo>
                <a:lnTo>
                  <a:pt x="0" y="33452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86363" y="415595"/>
            <a:ext cx="4715274" cy="77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6"/>
              </a:lnSpc>
            </a:pPr>
            <a:r>
              <a:rPr lang="en-US" sz="5950" b="true">
                <a:solidFill>
                  <a:srgbClr val="02325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350" y="2188815"/>
            <a:ext cx="17259300" cy="375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36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 El proyecto tucanasta.cl nace como una respuesta a una necesidad real: ayudar a las familias a optimizar sus compras de alimentos.</a:t>
            </a:r>
          </a:p>
          <a:p>
            <a:pPr algn="ctr">
              <a:lnSpc>
                <a:spcPts val="4250"/>
              </a:lnSpc>
            </a:pPr>
            <a:r>
              <a:rPr lang="en-US" sz="3036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 Esta primera etapa marca el inicio de un camino donde aplicamos nuestros conocimientos en Ingeniería Informática para dar vida a una solución tecnológica con impacto social.</a:t>
            </a:r>
          </a:p>
          <a:p>
            <a:pPr algn="ctr">
              <a:lnSpc>
                <a:spcPts val="4250"/>
              </a:lnSpc>
            </a:pPr>
            <a:r>
              <a:rPr lang="en-US" sz="3036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 Estamos convencidos de que este proyecto será una oportunidad para aprender, crecer profesionalmente y aportar a la comunidad.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5671531"/>
            <a:ext cx="18527645" cy="7521776"/>
          </a:xfrm>
          <a:custGeom>
            <a:avLst/>
            <a:gdLst/>
            <a:ahLst/>
            <a:cxnLst/>
            <a:rect r="r" b="b" t="t" l="l"/>
            <a:pathLst>
              <a:path h="7521776" w="18527645">
                <a:moveTo>
                  <a:pt x="0" y="0"/>
                </a:moveTo>
                <a:lnTo>
                  <a:pt x="18527645" y="0"/>
                </a:lnTo>
                <a:lnTo>
                  <a:pt x="18527645" y="7521776"/>
                </a:lnTo>
                <a:lnTo>
                  <a:pt x="0" y="7521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9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9645" y="7894699"/>
            <a:ext cx="18527645" cy="7521776"/>
          </a:xfrm>
          <a:custGeom>
            <a:avLst/>
            <a:gdLst/>
            <a:ahLst/>
            <a:cxnLst/>
            <a:rect r="r" b="b" t="t" l="l"/>
            <a:pathLst>
              <a:path h="7521776" w="18527645">
                <a:moveTo>
                  <a:pt x="0" y="0"/>
                </a:moveTo>
                <a:lnTo>
                  <a:pt x="18527645" y="0"/>
                </a:lnTo>
                <a:lnTo>
                  <a:pt x="18527645" y="7521776"/>
                </a:lnTo>
                <a:lnTo>
                  <a:pt x="0" y="7521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91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62080" y="0"/>
            <a:ext cx="10924195" cy="10924195"/>
          </a:xfrm>
          <a:custGeom>
            <a:avLst/>
            <a:gdLst/>
            <a:ahLst/>
            <a:cxnLst/>
            <a:rect r="r" b="b" t="t" l="l"/>
            <a:pathLst>
              <a:path h="10924195" w="10924195">
                <a:moveTo>
                  <a:pt x="0" y="0"/>
                </a:moveTo>
                <a:lnTo>
                  <a:pt x="10924195" y="0"/>
                </a:lnTo>
                <a:lnTo>
                  <a:pt x="10924195" y="10924195"/>
                </a:lnTo>
                <a:lnTo>
                  <a:pt x="0" y="10924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19229">
            <a:off x="7998093" y="1994523"/>
            <a:ext cx="12891838" cy="5124506"/>
          </a:xfrm>
          <a:custGeom>
            <a:avLst/>
            <a:gdLst/>
            <a:ahLst/>
            <a:cxnLst/>
            <a:rect r="r" b="b" t="t" l="l"/>
            <a:pathLst>
              <a:path h="5124506" w="12891838">
                <a:moveTo>
                  <a:pt x="0" y="0"/>
                </a:moveTo>
                <a:lnTo>
                  <a:pt x="12891839" y="0"/>
                </a:lnTo>
                <a:lnTo>
                  <a:pt x="12891839" y="5124505"/>
                </a:lnTo>
                <a:lnTo>
                  <a:pt x="0" y="5124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3732221" y="-702315"/>
            <a:ext cx="2231302" cy="3086100"/>
            <a:chOff x="0" y="0"/>
            <a:chExt cx="58766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668" cy="812800"/>
            </a:xfrm>
            <a:custGeom>
              <a:avLst/>
              <a:gdLst/>
              <a:ahLst/>
              <a:cxnLst/>
              <a:rect r="r" b="b" t="t" l="l"/>
              <a:pathLst>
                <a:path h="812800" w="587668">
                  <a:moveTo>
                    <a:pt x="0" y="0"/>
                  </a:moveTo>
                  <a:lnTo>
                    <a:pt x="587668" y="0"/>
                  </a:lnTo>
                  <a:lnTo>
                    <a:pt x="5876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232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87668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32221" y="-1429044"/>
            <a:ext cx="7625659" cy="762565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9812" t="0" r="0" b="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5400000">
            <a:off x="195419" y="-195419"/>
            <a:ext cx="199366" cy="590204"/>
          </a:xfrm>
          <a:custGeom>
            <a:avLst/>
            <a:gdLst/>
            <a:ahLst/>
            <a:cxnLst/>
            <a:rect r="r" b="b" t="t" l="l"/>
            <a:pathLst>
              <a:path h="590204" w="199366">
                <a:moveTo>
                  <a:pt x="0" y="0"/>
                </a:moveTo>
                <a:lnTo>
                  <a:pt x="199366" y="0"/>
                </a:lnTo>
                <a:lnTo>
                  <a:pt x="199366" y="590204"/>
                </a:lnTo>
                <a:lnTo>
                  <a:pt x="0" y="590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07262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949738">
            <a:off x="-2713348" y="8125962"/>
            <a:ext cx="16230600" cy="3773614"/>
          </a:xfrm>
          <a:custGeom>
            <a:avLst/>
            <a:gdLst/>
            <a:ahLst/>
            <a:cxnLst/>
            <a:rect r="r" b="b" t="t" l="l"/>
            <a:pathLst>
              <a:path h="3773614" w="16230600">
                <a:moveTo>
                  <a:pt x="0" y="0"/>
                </a:moveTo>
                <a:lnTo>
                  <a:pt x="16230600" y="0"/>
                </a:lnTo>
                <a:lnTo>
                  <a:pt x="16230600" y="3773614"/>
                </a:lnTo>
                <a:lnTo>
                  <a:pt x="0" y="3773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54" y="0"/>
            <a:ext cx="1485227" cy="1485227"/>
          </a:xfrm>
          <a:custGeom>
            <a:avLst/>
            <a:gdLst/>
            <a:ahLst/>
            <a:cxnLst/>
            <a:rect r="r" b="b" t="t" l="l"/>
            <a:pathLst>
              <a:path h="1485227" w="1485227">
                <a:moveTo>
                  <a:pt x="0" y="0"/>
                </a:moveTo>
                <a:lnTo>
                  <a:pt x="1485227" y="0"/>
                </a:lnTo>
                <a:lnTo>
                  <a:pt x="1485227" y="1485227"/>
                </a:lnTo>
                <a:lnTo>
                  <a:pt x="0" y="14852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15052" y="1283027"/>
            <a:ext cx="1057897" cy="1347639"/>
          </a:xfrm>
          <a:custGeom>
            <a:avLst/>
            <a:gdLst/>
            <a:ahLst/>
            <a:cxnLst/>
            <a:rect r="r" b="b" t="t" l="l"/>
            <a:pathLst>
              <a:path h="1347639" w="1057897">
                <a:moveTo>
                  <a:pt x="0" y="0"/>
                </a:moveTo>
                <a:lnTo>
                  <a:pt x="1057896" y="0"/>
                </a:lnTo>
                <a:lnTo>
                  <a:pt x="1057896" y="1347639"/>
                </a:lnTo>
                <a:lnTo>
                  <a:pt x="0" y="1347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1818" y="3428480"/>
            <a:ext cx="11962015" cy="376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6"/>
              </a:lnSpc>
            </a:pPr>
            <a:r>
              <a:rPr lang="en-US" sz="3540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 Es una aplicación web inteligente que permita a las familias chilenas optimizar la compra de la canasta básica, mediante la comparación de precios, planificación personalizada de compras y funcionalidades solidarias, utilizando tecnologías informáticas modernas.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937796"/>
            <a:ext cx="11023853" cy="87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1"/>
              </a:lnSpc>
            </a:pPr>
            <a:r>
              <a:rPr lang="en-US" sz="5624" b="true">
                <a:solidFill>
                  <a:srgbClr val="023250"/>
                </a:solidFill>
                <a:latin typeface="Poppins Bold"/>
                <a:ea typeface="Poppins Bold"/>
                <a:cs typeface="Poppins Bold"/>
                <a:sym typeface="Poppins Bold"/>
              </a:rPr>
              <a:t>Que es tucanasta.cl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426893" y="2088623"/>
            <a:ext cx="12891838" cy="5124506"/>
          </a:xfrm>
          <a:custGeom>
            <a:avLst/>
            <a:gdLst/>
            <a:ahLst/>
            <a:cxnLst/>
            <a:rect r="r" b="b" t="t" l="l"/>
            <a:pathLst>
              <a:path h="5124506" w="12891838">
                <a:moveTo>
                  <a:pt x="0" y="0"/>
                </a:moveTo>
                <a:lnTo>
                  <a:pt x="12891838" y="0"/>
                </a:lnTo>
                <a:lnTo>
                  <a:pt x="12891838" y="5124506"/>
                </a:lnTo>
                <a:lnTo>
                  <a:pt x="0" y="5124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946097" y="-308665"/>
            <a:ext cx="3086100" cy="10595665"/>
            <a:chOff x="0" y="0"/>
            <a:chExt cx="812800" cy="27906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790628"/>
            </a:xfrm>
            <a:custGeom>
              <a:avLst/>
              <a:gdLst/>
              <a:ahLst/>
              <a:cxnLst/>
              <a:rect r="r" b="b" t="t" l="l"/>
              <a:pathLst>
                <a:path h="27906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90628"/>
                  </a:lnTo>
                  <a:lnTo>
                    <a:pt x="0" y="2790628"/>
                  </a:lnTo>
                  <a:close/>
                </a:path>
              </a:pathLst>
            </a:custGeom>
            <a:solidFill>
              <a:srgbClr val="0232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82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898546" y="-2873742"/>
            <a:ext cx="7854493" cy="14204081"/>
            <a:chOff x="0" y="0"/>
            <a:chExt cx="3509772" cy="63470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09772" cy="6346952"/>
            </a:xfrm>
            <a:custGeom>
              <a:avLst/>
              <a:gdLst/>
              <a:ahLst/>
              <a:cxnLst/>
              <a:rect r="r" b="b" t="t" l="l"/>
              <a:pathLst>
                <a:path h="6346952" w="3509772">
                  <a:moveTo>
                    <a:pt x="3509772" y="3173476"/>
                  </a:moveTo>
                  <a:cubicBezTo>
                    <a:pt x="3503803" y="3450463"/>
                    <a:pt x="3444367" y="3718687"/>
                    <a:pt x="3339846" y="3940048"/>
                  </a:cubicBezTo>
                  <a:cubicBezTo>
                    <a:pt x="3173603" y="4292346"/>
                    <a:pt x="2986786" y="4615434"/>
                    <a:pt x="2844673" y="5004689"/>
                  </a:cubicBezTo>
                  <a:cubicBezTo>
                    <a:pt x="2694559" y="5415788"/>
                    <a:pt x="2633345" y="5864987"/>
                    <a:pt x="2583053" y="6346952"/>
                  </a:cubicBezTo>
                  <a:lnTo>
                    <a:pt x="926719" y="6346952"/>
                  </a:lnTo>
                  <a:cubicBezTo>
                    <a:pt x="876427" y="5864987"/>
                    <a:pt x="815213" y="5415788"/>
                    <a:pt x="665099" y="5004689"/>
                  </a:cubicBezTo>
                  <a:cubicBezTo>
                    <a:pt x="522986" y="4615307"/>
                    <a:pt x="336042" y="4292219"/>
                    <a:pt x="169926" y="3940048"/>
                  </a:cubicBezTo>
                  <a:cubicBezTo>
                    <a:pt x="65405" y="3718814"/>
                    <a:pt x="5969" y="3450463"/>
                    <a:pt x="0" y="3173476"/>
                  </a:cubicBezTo>
                  <a:cubicBezTo>
                    <a:pt x="0" y="2540000"/>
                    <a:pt x="340487" y="2086356"/>
                    <a:pt x="544449" y="1653794"/>
                  </a:cubicBezTo>
                  <a:cubicBezTo>
                    <a:pt x="770763" y="1173988"/>
                    <a:pt x="860933" y="615950"/>
                    <a:pt x="926719" y="0"/>
                  </a:cubicBezTo>
                  <a:lnTo>
                    <a:pt x="2583053" y="0"/>
                  </a:lnTo>
                  <a:cubicBezTo>
                    <a:pt x="2648839" y="615950"/>
                    <a:pt x="2739009" y="1173988"/>
                    <a:pt x="2965196" y="1653794"/>
                  </a:cubicBezTo>
                  <a:cubicBezTo>
                    <a:pt x="3169285" y="2086356"/>
                    <a:pt x="3509772" y="2540000"/>
                    <a:pt x="3509772" y="3173476"/>
                  </a:cubicBezTo>
                  <a:close/>
                </a:path>
              </a:pathLst>
            </a:custGeom>
            <a:blipFill>
              <a:blip r:embed="rId5"/>
              <a:stretch>
                <a:fillRect l="-13661" t="0" r="-67175" b="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1040646">
            <a:off x="14454807" y="-1255137"/>
            <a:ext cx="7315200" cy="2514600"/>
          </a:xfrm>
          <a:custGeom>
            <a:avLst/>
            <a:gdLst/>
            <a:ahLst/>
            <a:cxnLst/>
            <a:rect r="r" b="b" t="t" l="l"/>
            <a:pathLst>
              <a:path h="2514600" w="7315200">
                <a:moveTo>
                  <a:pt x="0" y="0"/>
                </a:moveTo>
                <a:lnTo>
                  <a:pt x="7315200" y="0"/>
                </a:lnTo>
                <a:lnTo>
                  <a:pt x="73152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8093468" y="-193256"/>
            <a:ext cx="199366" cy="590204"/>
          </a:xfrm>
          <a:custGeom>
            <a:avLst/>
            <a:gdLst/>
            <a:ahLst/>
            <a:cxnLst/>
            <a:rect r="r" b="b" t="t" l="l"/>
            <a:pathLst>
              <a:path h="590204" w="199366">
                <a:moveTo>
                  <a:pt x="0" y="0"/>
                </a:moveTo>
                <a:lnTo>
                  <a:pt x="199366" y="0"/>
                </a:lnTo>
                <a:lnTo>
                  <a:pt x="199366" y="590204"/>
                </a:lnTo>
                <a:lnTo>
                  <a:pt x="0" y="5902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07262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10786" y="2773214"/>
            <a:ext cx="11271154" cy="591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0233" indent="-360117" lvl="1">
              <a:lnSpc>
                <a:spcPts val="4670"/>
              </a:lnSpc>
              <a:buFont typeface="Arial"/>
              <a:buChar char="•"/>
            </a:pPr>
            <a:r>
              <a:rPr lang="en-US" sz="3335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 Diseñar una arquitectura web usable, escalable y accesible.</a:t>
            </a:r>
          </a:p>
          <a:p>
            <a:pPr algn="just" marL="720233" indent="-360117" lvl="1">
              <a:lnSpc>
                <a:spcPts val="4670"/>
              </a:lnSpc>
              <a:buFont typeface="Arial"/>
              <a:buChar char="•"/>
            </a:pPr>
            <a:r>
              <a:rPr lang="en-US" sz="3335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Implementar un comparador de precios entre supermercados (Lider, Jumbo, Santa Isabel, etc).</a:t>
            </a:r>
          </a:p>
          <a:p>
            <a:pPr algn="just" marL="720233" indent="-360117" lvl="1">
              <a:lnSpc>
                <a:spcPts val="4670"/>
              </a:lnSpc>
              <a:buFont typeface="Arial"/>
              <a:buChar char="•"/>
            </a:pPr>
            <a:r>
              <a:rPr lang="en-US" sz="3335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Crear una planificación personalizada de compras según el usuario.</a:t>
            </a:r>
          </a:p>
          <a:p>
            <a:pPr algn="just" marL="720233" indent="-360117" lvl="1">
              <a:lnSpc>
                <a:spcPts val="4670"/>
              </a:lnSpc>
              <a:buFont typeface="Arial"/>
              <a:buChar char="•"/>
            </a:pPr>
            <a:r>
              <a:rPr lang="en-US" sz="3335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Validar la aplicación en escenarios reales para asegurar utilidad social.</a:t>
            </a:r>
          </a:p>
          <a:p>
            <a:pPr algn="just">
              <a:lnSpc>
                <a:spcPts val="4670"/>
              </a:lnSpc>
            </a:pPr>
          </a:p>
          <a:p>
            <a:pPr algn="just">
              <a:lnSpc>
                <a:spcPts val="467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7895604" y="334341"/>
            <a:ext cx="11044506" cy="1388718"/>
            <a:chOff x="0" y="0"/>
            <a:chExt cx="2908841" cy="3657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08841" cy="365753"/>
            </a:xfrm>
            <a:custGeom>
              <a:avLst/>
              <a:gdLst/>
              <a:ahLst/>
              <a:cxnLst/>
              <a:rect r="r" b="b" t="t" l="l"/>
              <a:pathLst>
                <a:path h="365753" w="2908841">
                  <a:moveTo>
                    <a:pt x="0" y="0"/>
                  </a:moveTo>
                  <a:lnTo>
                    <a:pt x="2908841" y="0"/>
                  </a:lnTo>
                  <a:lnTo>
                    <a:pt x="2908841" y="365753"/>
                  </a:lnTo>
                  <a:lnTo>
                    <a:pt x="0" y="365753"/>
                  </a:lnTo>
                  <a:close/>
                </a:path>
              </a:pathLst>
            </a:custGeom>
            <a:solidFill>
              <a:srgbClr val="02325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908841" cy="413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802773" y="8801773"/>
            <a:ext cx="1485227" cy="1485227"/>
          </a:xfrm>
          <a:custGeom>
            <a:avLst/>
            <a:gdLst/>
            <a:ahLst/>
            <a:cxnLst/>
            <a:rect r="r" b="b" t="t" l="l"/>
            <a:pathLst>
              <a:path h="1485227" w="1485227">
                <a:moveTo>
                  <a:pt x="0" y="0"/>
                </a:moveTo>
                <a:lnTo>
                  <a:pt x="1485227" y="0"/>
                </a:lnTo>
                <a:lnTo>
                  <a:pt x="1485227" y="1485227"/>
                </a:lnTo>
                <a:lnTo>
                  <a:pt x="0" y="1485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93151" y="482156"/>
            <a:ext cx="1047999" cy="1093089"/>
          </a:xfrm>
          <a:custGeom>
            <a:avLst/>
            <a:gdLst/>
            <a:ahLst/>
            <a:cxnLst/>
            <a:rect r="r" b="b" t="t" l="l"/>
            <a:pathLst>
              <a:path h="1093089" w="1047999">
                <a:moveTo>
                  <a:pt x="0" y="0"/>
                </a:moveTo>
                <a:lnTo>
                  <a:pt x="1047999" y="0"/>
                </a:lnTo>
                <a:lnTo>
                  <a:pt x="1047999" y="1093088"/>
                </a:lnTo>
                <a:lnTo>
                  <a:pt x="0" y="10930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144000" y="463106"/>
            <a:ext cx="8968407" cy="10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80"/>
              </a:lnSpc>
            </a:pPr>
            <a:r>
              <a:rPr lang="en-US" b="true" sz="7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especifico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682894"/>
            <a:ext cx="19006973" cy="5654574"/>
          </a:xfrm>
          <a:custGeom>
            <a:avLst/>
            <a:gdLst/>
            <a:ahLst/>
            <a:cxnLst/>
            <a:rect r="r" b="b" t="t" l="l"/>
            <a:pathLst>
              <a:path h="5654574" w="19006973">
                <a:moveTo>
                  <a:pt x="0" y="0"/>
                </a:moveTo>
                <a:lnTo>
                  <a:pt x="19006973" y="0"/>
                </a:lnTo>
                <a:lnTo>
                  <a:pt x="19006973" y="5654574"/>
                </a:lnTo>
                <a:lnTo>
                  <a:pt x="0" y="565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0646">
            <a:off x="13310504" y="-723593"/>
            <a:ext cx="7315200" cy="2514600"/>
          </a:xfrm>
          <a:custGeom>
            <a:avLst/>
            <a:gdLst/>
            <a:ahLst/>
            <a:cxnLst/>
            <a:rect r="r" b="b" t="t" l="l"/>
            <a:pathLst>
              <a:path h="2514600" w="7315200">
                <a:moveTo>
                  <a:pt x="0" y="0"/>
                </a:moveTo>
                <a:lnTo>
                  <a:pt x="7315200" y="0"/>
                </a:lnTo>
                <a:lnTo>
                  <a:pt x="7315200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54184" y="334341"/>
            <a:ext cx="11044506" cy="1388718"/>
            <a:chOff x="0" y="0"/>
            <a:chExt cx="2908841" cy="3657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08841" cy="365753"/>
            </a:xfrm>
            <a:custGeom>
              <a:avLst/>
              <a:gdLst/>
              <a:ahLst/>
              <a:cxnLst/>
              <a:rect r="r" b="b" t="t" l="l"/>
              <a:pathLst>
                <a:path h="365753" w="2908841">
                  <a:moveTo>
                    <a:pt x="0" y="0"/>
                  </a:moveTo>
                  <a:lnTo>
                    <a:pt x="2908841" y="0"/>
                  </a:lnTo>
                  <a:lnTo>
                    <a:pt x="2908841" y="365753"/>
                  </a:lnTo>
                  <a:lnTo>
                    <a:pt x="0" y="365753"/>
                  </a:lnTo>
                  <a:close/>
                </a:path>
              </a:pathLst>
            </a:custGeom>
            <a:solidFill>
              <a:srgbClr val="0232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908841" cy="413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501949" y="5146006"/>
            <a:ext cx="3120584" cy="3073775"/>
          </a:xfrm>
          <a:custGeom>
            <a:avLst/>
            <a:gdLst/>
            <a:ahLst/>
            <a:cxnLst/>
            <a:rect r="r" b="b" t="t" l="l"/>
            <a:pathLst>
              <a:path h="3073775" w="3120584">
                <a:moveTo>
                  <a:pt x="0" y="0"/>
                </a:moveTo>
                <a:lnTo>
                  <a:pt x="3120584" y="0"/>
                </a:lnTo>
                <a:lnTo>
                  <a:pt x="3120584" y="3073775"/>
                </a:lnTo>
                <a:lnTo>
                  <a:pt x="0" y="3073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72093" y="5222597"/>
            <a:ext cx="4274060" cy="2997185"/>
          </a:xfrm>
          <a:custGeom>
            <a:avLst/>
            <a:gdLst/>
            <a:ahLst/>
            <a:cxnLst/>
            <a:rect r="r" b="b" t="t" l="l"/>
            <a:pathLst>
              <a:path h="2997185" w="4274060">
                <a:moveTo>
                  <a:pt x="0" y="0"/>
                </a:moveTo>
                <a:lnTo>
                  <a:pt x="4274060" y="0"/>
                </a:lnTo>
                <a:lnTo>
                  <a:pt x="4274060" y="2997184"/>
                </a:lnTo>
                <a:lnTo>
                  <a:pt x="0" y="2997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02773" y="8801773"/>
            <a:ext cx="1485227" cy="1485227"/>
          </a:xfrm>
          <a:custGeom>
            <a:avLst/>
            <a:gdLst/>
            <a:ahLst/>
            <a:cxnLst/>
            <a:rect r="r" b="b" t="t" l="l"/>
            <a:pathLst>
              <a:path h="1485227" w="1485227">
                <a:moveTo>
                  <a:pt x="0" y="0"/>
                </a:moveTo>
                <a:lnTo>
                  <a:pt x="1485227" y="0"/>
                </a:lnTo>
                <a:lnTo>
                  <a:pt x="1485227" y="1485227"/>
                </a:lnTo>
                <a:lnTo>
                  <a:pt x="0" y="1485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61124" y="482155"/>
            <a:ext cx="1047999" cy="1093089"/>
          </a:xfrm>
          <a:custGeom>
            <a:avLst/>
            <a:gdLst/>
            <a:ahLst/>
            <a:cxnLst/>
            <a:rect r="r" b="b" t="t" l="l"/>
            <a:pathLst>
              <a:path h="1093089" w="1047999">
                <a:moveTo>
                  <a:pt x="0" y="0"/>
                </a:moveTo>
                <a:lnTo>
                  <a:pt x="1047999" y="0"/>
                </a:lnTo>
                <a:lnTo>
                  <a:pt x="1047999" y="1093089"/>
                </a:lnTo>
                <a:lnTo>
                  <a:pt x="0" y="1093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191149" y="453581"/>
            <a:ext cx="10300661" cy="112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b="true" sz="7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general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9862" y="2073982"/>
            <a:ext cx="17259300" cy="21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56"/>
              </a:lnSpc>
            </a:pPr>
            <a:r>
              <a:rPr lang="en-US" sz="4040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 Aplicación web que optimiza la compra de la canasta básica en Chile mediante comparación de precios, planificación personalizada y funciones solidarias con tecnología moderna.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96932" y="0"/>
            <a:ext cx="12308233" cy="1230823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18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72745" y="2372714"/>
            <a:ext cx="9109263" cy="5541572"/>
            <a:chOff x="0" y="0"/>
            <a:chExt cx="793836" cy="4829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3836" cy="482926"/>
            </a:xfrm>
            <a:custGeom>
              <a:avLst/>
              <a:gdLst/>
              <a:ahLst/>
              <a:cxnLst/>
              <a:rect r="r" b="b" t="t" l="l"/>
              <a:pathLst>
                <a:path h="482926" w="793836">
                  <a:moveTo>
                    <a:pt x="590636" y="0"/>
                  </a:moveTo>
                  <a:cubicBezTo>
                    <a:pt x="702865" y="0"/>
                    <a:pt x="793836" y="108100"/>
                    <a:pt x="793836" y="241463"/>
                  </a:cubicBezTo>
                  <a:cubicBezTo>
                    <a:pt x="793836" y="374826"/>
                    <a:pt x="702865" y="482926"/>
                    <a:pt x="590636" y="482926"/>
                  </a:cubicBezTo>
                  <a:lnTo>
                    <a:pt x="203200" y="482926"/>
                  </a:lnTo>
                  <a:cubicBezTo>
                    <a:pt x="90970" y="482926"/>
                    <a:pt x="0" y="374826"/>
                    <a:pt x="0" y="241463"/>
                  </a:cubicBezTo>
                  <a:cubicBezTo>
                    <a:pt x="0" y="108100"/>
                    <a:pt x="90970" y="0"/>
                    <a:pt x="203200" y="0"/>
                  </a:cubicBezTo>
                  <a:lnTo>
                    <a:pt x="590636" y="0"/>
                  </a:lnTo>
                </a:path>
              </a:pathLst>
            </a:custGeom>
            <a:blipFill>
              <a:blip r:embed="rId3"/>
              <a:stretch>
                <a:fillRect l="0" t="-4759" r="0" b="-4759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true" flipV="false" rot="6556933">
            <a:off x="-2815699" y="-2566393"/>
            <a:ext cx="7856682" cy="3123031"/>
          </a:xfrm>
          <a:custGeom>
            <a:avLst/>
            <a:gdLst/>
            <a:ahLst/>
            <a:cxnLst/>
            <a:rect r="r" b="b" t="t" l="l"/>
            <a:pathLst>
              <a:path h="3123031" w="7856682">
                <a:moveTo>
                  <a:pt x="7856682" y="0"/>
                </a:moveTo>
                <a:lnTo>
                  <a:pt x="0" y="0"/>
                </a:lnTo>
                <a:lnTo>
                  <a:pt x="0" y="3123031"/>
                </a:lnTo>
                <a:lnTo>
                  <a:pt x="7856682" y="3123031"/>
                </a:lnTo>
                <a:lnTo>
                  <a:pt x="785668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1008981" y="10048844"/>
            <a:ext cx="9252725" cy="1259643"/>
          </a:xfrm>
          <a:custGeom>
            <a:avLst/>
            <a:gdLst/>
            <a:ahLst/>
            <a:cxnLst/>
            <a:rect r="r" b="b" t="t" l="l"/>
            <a:pathLst>
              <a:path h="1259643" w="9252725">
                <a:moveTo>
                  <a:pt x="0" y="0"/>
                </a:moveTo>
                <a:lnTo>
                  <a:pt x="9252725" y="0"/>
                </a:lnTo>
                <a:lnTo>
                  <a:pt x="9252725" y="1259644"/>
                </a:lnTo>
                <a:lnTo>
                  <a:pt x="0" y="1259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9373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734" y="2630322"/>
            <a:ext cx="373731" cy="297583"/>
          </a:xfrm>
          <a:custGeom>
            <a:avLst/>
            <a:gdLst/>
            <a:ahLst/>
            <a:cxnLst/>
            <a:rect r="r" b="b" t="t" l="l"/>
            <a:pathLst>
              <a:path h="297583" w="373731">
                <a:moveTo>
                  <a:pt x="0" y="0"/>
                </a:moveTo>
                <a:lnTo>
                  <a:pt x="373731" y="0"/>
                </a:lnTo>
                <a:lnTo>
                  <a:pt x="373731" y="297584"/>
                </a:lnTo>
                <a:lnTo>
                  <a:pt x="0" y="297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1734" y="3975502"/>
            <a:ext cx="373731" cy="297583"/>
          </a:xfrm>
          <a:custGeom>
            <a:avLst/>
            <a:gdLst/>
            <a:ahLst/>
            <a:cxnLst/>
            <a:rect r="r" b="b" t="t" l="l"/>
            <a:pathLst>
              <a:path h="297583" w="373731">
                <a:moveTo>
                  <a:pt x="0" y="0"/>
                </a:moveTo>
                <a:lnTo>
                  <a:pt x="373731" y="0"/>
                </a:lnTo>
                <a:lnTo>
                  <a:pt x="373731" y="297583"/>
                </a:lnTo>
                <a:lnTo>
                  <a:pt x="0" y="297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1734" y="5321702"/>
            <a:ext cx="373731" cy="297583"/>
          </a:xfrm>
          <a:custGeom>
            <a:avLst/>
            <a:gdLst/>
            <a:ahLst/>
            <a:cxnLst/>
            <a:rect r="r" b="b" t="t" l="l"/>
            <a:pathLst>
              <a:path h="297583" w="373731">
                <a:moveTo>
                  <a:pt x="0" y="0"/>
                </a:moveTo>
                <a:lnTo>
                  <a:pt x="373731" y="0"/>
                </a:lnTo>
                <a:lnTo>
                  <a:pt x="373731" y="297583"/>
                </a:lnTo>
                <a:lnTo>
                  <a:pt x="0" y="297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1734" y="6667902"/>
            <a:ext cx="373731" cy="297583"/>
          </a:xfrm>
          <a:custGeom>
            <a:avLst/>
            <a:gdLst/>
            <a:ahLst/>
            <a:cxnLst/>
            <a:rect r="r" b="b" t="t" l="l"/>
            <a:pathLst>
              <a:path h="297583" w="373731">
                <a:moveTo>
                  <a:pt x="0" y="0"/>
                </a:moveTo>
                <a:lnTo>
                  <a:pt x="373731" y="0"/>
                </a:lnTo>
                <a:lnTo>
                  <a:pt x="373731" y="297584"/>
                </a:lnTo>
                <a:lnTo>
                  <a:pt x="0" y="297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1734" y="7795027"/>
            <a:ext cx="373731" cy="297583"/>
          </a:xfrm>
          <a:custGeom>
            <a:avLst/>
            <a:gdLst/>
            <a:ahLst/>
            <a:cxnLst/>
            <a:rect r="r" b="b" t="t" l="l"/>
            <a:pathLst>
              <a:path h="297583" w="373731">
                <a:moveTo>
                  <a:pt x="0" y="0"/>
                </a:moveTo>
                <a:lnTo>
                  <a:pt x="373731" y="0"/>
                </a:lnTo>
                <a:lnTo>
                  <a:pt x="373731" y="297584"/>
                </a:lnTo>
                <a:lnTo>
                  <a:pt x="0" y="297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1734" y="8922153"/>
            <a:ext cx="373731" cy="297583"/>
          </a:xfrm>
          <a:custGeom>
            <a:avLst/>
            <a:gdLst/>
            <a:ahLst/>
            <a:cxnLst/>
            <a:rect r="r" b="b" t="t" l="l"/>
            <a:pathLst>
              <a:path h="297583" w="373731">
                <a:moveTo>
                  <a:pt x="0" y="0"/>
                </a:moveTo>
                <a:lnTo>
                  <a:pt x="373731" y="0"/>
                </a:lnTo>
                <a:lnTo>
                  <a:pt x="373731" y="297583"/>
                </a:lnTo>
                <a:lnTo>
                  <a:pt x="0" y="297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72745" y="252402"/>
            <a:ext cx="1742825" cy="1620827"/>
          </a:xfrm>
          <a:custGeom>
            <a:avLst/>
            <a:gdLst/>
            <a:ahLst/>
            <a:cxnLst/>
            <a:rect r="r" b="b" t="t" l="l"/>
            <a:pathLst>
              <a:path h="1620827" w="1742825">
                <a:moveTo>
                  <a:pt x="0" y="0"/>
                </a:moveTo>
                <a:lnTo>
                  <a:pt x="1742825" y="0"/>
                </a:lnTo>
                <a:lnTo>
                  <a:pt x="1742825" y="1620827"/>
                </a:lnTo>
                <a:lnTo>
                  <a:pt x="0" y="1620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28314" y="242877"/>
            <a:ext cx="9604675" cy="156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9"/>
              </a:lnSpc>
            </a:pPr>
            <a:r>
              <a:rPr lang="en-US" sz="5244" b="true">
                <a:solidFill>
                  <a:srgbClr val="023250"/>
                </a:solidFill>
                <a:latin typeface="Poppins Bold"/>
                <a:ea typeface="Poppins Bold"/>
                <a:cs typeface="Poppins Bold"/>
                <a:sym typeface="Poppins Bold"/>
              </a:rPr>
              <a:t>Relación con los intereses profesionales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98112" y="2306039"/>
            <a:ext cx="8815049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Aplicaremos conocimientos de Ingeniería Informática en soluciones tecnológicas.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8112" y="3651218"/>
            <a:ext cx="8815049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Uso de la tecnología para mejorar la calidad de vida de las personas.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8112" y="4997418"/>
            <a:ext cx="8620502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Desarrollo de una aplicación web que optimiza las compras de alimentos.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28314" y="6343619"/>
            <a:ext cx="8784847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Práctica de habilidades: diseño de sistemas, gestión de datos y programación web.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98112" y="7689819"/>
            <a:ext cx="881504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Contribución a una problemática social relevante.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8314" y="8597869"/>
            <a:ext cx="8784847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Fortalecimiento de mi perfil como profesional innovador y comprometido con la comunidad.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6837" y="-208606"/>
            <a:ext cx="7009288" cy="10852148"/>
            <a:chOff x="0" y="0"/>
            <a:chExt cx="1846068" cy="28581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6068" cy="2858179"/>
            </a:xfrm>
            <a:custGeom>
              <a:avLst/>
              <a:gdLst/>
              <a:ahLst/>
              <a:cxnLst/>
              <a:rect r="r" b="b" t="t" l="l"/>
              <a:pathLst>
                <a:path h="2858179" w="1846068">
                  <a:moveTo>
                    <a:pt x="0" y="0"/>
                  </a:moveTo>
                  <a:lnTo>
                    <a:pt x="1846068" y="0"/>
                  </a:lnTo>
                  <a:lnTo>
                    <a:pt x="1846068" y="2858179"/>
                  </a:lnTo>
                  <a:lnTo>
                    <a:pt x="0" y="2858179"/>
                  </a:lnTo>
                  <a:close/>
                </a:path>
              </a:pathLst>
            </a:custGeom>
            <a:solidFill>
              <a:srgbClr val="00518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46068" cy="2905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569147">
            <a:off x="-2982363" y="8497263"/>
            <a:ext cx="7856682" cy="3123031"/>
          </a:xfrm>
          <a:custGeom>
            <a:avLst/>
            <a:gdLst/>
            <a:ahLst/>
            <a:cxnLst/>
            <a:rect r="r" b="b" t="t" l="l"/>
            <a:pathLst>
              <a:path h="3123031" w="7856682">
                <a:moveTo>
                  <a:pt x="0" y="0"/>
                </a:moveTo>
                <a:lnTo>
                  <a:pt x="7856682" y="0"/>
                </a:lnTo>
                <a:lnTo>
                  <a:pt x="7856682" y="3123031"/>
                </a:lnTo>
                <a:lnTo>
                  <a:pt x="0" y="31230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745617">
            <a:off x="-1604065" y="-1518039"/>
            <a:ext cx="4228742" cy="3113411"/>
          </a:xfrm>
          <a:custGeom>
            <a:avLst/>
            <a:gdLst/>
            <a:ahLst/>
            <a:cxnLst/>
            <a:rect r="r" b="b" t="t" l="l"/>
            <a:pathLst>
              <a:path h="3113411" w="4228742">
                <a:moveTo>
                  <a:pt x="0" y="0"/>
                </a:moveTo>
                <a:lnTo>
                  <a:pt x="4228743" y="0"/>
                </a:lnTo>
                <a:lnTo>
                  <a:pt x="4228743" y="3113411"/>
                </a:lnTo>
                <a:lnTo>
                  <a:pt x="0" y="31134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4314080" y="9171544"/>
            <a:ext cx="473292" cy="646804"/>
          </a:xfrm>
          <a:custGeom>
            <a:avLst/>
            <a:gdLst/>
            <a:ahLst/>
            <a:cxnLst/>
            <a:rect r="r" b="b" t="t" l="l"/>
            <a:pathLst>
              <a:path h="646804" w="473292">
                <a:moveTo>
                  <a:pt x="0" y="0"/>
                </a:moveTo>
                <a:lnTo>
                  <a:pt x="473293" y="0"/>
                </a:lnTo>
                <a:lnTo>
                  <a:pt x="473293" y="646804"/>
                </a:lnTo>
                <a:lnTo>
                  <a:pt x="0" y="646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18741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639679">
            <a:off x="10182517" y="-4460239"/>
            <a:ext cx="4837658" cy="5338105"/>
          </a:xfrm>
          <a:custGeom>
            <a:avLst/>
            <a:gdLst/>
            <a:ahLst/>
            <a:cxnLst/>
            <a:rect r="r" b="b" t="t" l="l"/>
            <a:pathLst>
              <a:path h="5338105" w="4837658">
                <a:moveTo>
                  <a:pt x="0" y="0"/>
                </a:moveTo>
                <a:lnTo>
                  <a:pt x="4837657" y="0"/>
                </a:lnTo>
                <a:lnTo>
                  <a:pt x="4837657" y="5338105"/>
                </a:lnTo>
                <a:lnTo>
                  <a:pt x="0" y="53381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547757"/>
            <a:ext cx="5055210" cy="5191487"/>
          </a:xfrm>
          <a:custGeom>
            <a:avLst/>
            <a:gdLst/>
            <a:ahLst/>
            <a:cxnLst/>
            <a:rect r="r" b="b" t="t" l="l"/>
            <a:pathLst>
              <a:path h="5191487" w="5055210">
                <a:moveTo>
                  <a:pt x="0" y="0"/>
                </a:moveTo>
                <a:lnTo>
                  <a:pt x="5055210" y="0"/>
                </a:lnTo>
                <a:lnTo>
                  <a:pt x="5055210" y="5191486"/>
                </a:lnTo>
                <a:lnTo>
                  <a:pt x="0" y="51914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38001" y="1951388"/>
            <a:ext cx="11126690" cy="869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9"/>
              </a:lnSpc>
            </a:pPr>
          </a:p>
          <a:p>
            <a:pPr algn="l" marL="715535" indent="-357767" lvl="1">
              <a:lnSpc>
                <a:spcPts val="4639"/>
              </a:lnSpc>
              <a:buFont typeface="Arial"/>
              <a:buChar char="•"/>
            </a:pPr>
            <a:r>
              <a:rPr lang="en-US" sz="3314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Permite flexibilidad y entregas de valor en plazos cortos.</a:t>
            </a:r>
          </a:p>
          <a:p>
            <a:pPr algn="l" marL="715535" indent="-357767" lvl="1">
              <a:lnSpc>
                <a:spcPts val="4639"/>
              </a:lnSpc>
              <a:buFont typeface="Arial"/>
              <a:buChar char="•"/>
            </a:pPr>
            <a:r>
              <a:rPr lang="en-US" sz="3314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Se adapta fácilmente a cambios y promueve la colaboración.</a:t>
            </a:r>
          </a:p>
          <a:p>
            <a:pPr algn="l" marL="715535" indent="-357767" lvl="1">
              <a:lnSpc>
                <a:spcPts val="4639"/>
              </a:lnSpc>
              <a:buFont typeface="Arial"/>
              <a:buChar char="•"/>
            </a:pPr>
            <a:r>
              <a:rPr lang="en-US" sz="3314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Asegura que el producto final responda a las necesidades reales de los usuarios.</a:t>
            </a:r>
          </a:p>
          <a:p>
            <a:pPr algn="l">
              <a:lnSpc>
                <a:spcPts val="4639"/>
              </a:lnSpc>
            </a:pPr>
            <a:r>
              <a:rPr lang="en-US" sz="3314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📅 Organización del Trabajo</a:t>
            </a:r>
          </a:p>
          <a:p>
            <a:pPr algn="l" marL="715535" indent="-357767" lvl="1">
              <a:lnSpc>
                <a:spcPts val="4639"/>
              </a:lnSpc>
              <a:buFont typeface="Arial"/>
              <a:buChar char="•"/>
            </a:pPr>
            <a:r>
              <a:rPr lang="en-US" sz="3314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Sprints semanales.</a:t>
            </a:r>
          </a:p>
          <a:p>
            <a:pPr algn="l" marL="715535" indent="-357767" lvl="1">
              <a:lnSpc>
                <a:spcPts val="4639"/>
              </a:lnSpc>
              <a:buFont typeface="Arial"/>
              <a:buChar char="•"/>
            </a:pPr>
            <a:r>
              <a:rPr lang="en-US" sz="3314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Etapas progresivas: análisis, diseño, desarrollo, pruebas y validación.</a:t>
            </a:r>
          </a:p>
          <a:p>
            <a:pPr algn="l" marL="715535" indent="-357767" lvl="1">
              <a:lnSpc>
                <a:spcPts val="4639"/>
              </a:lnSpc>
              <a:buFont typeface="Arial"/>
              <a:buChar char="•"/>
            </a:pPr>
            <a:r>
              <a:rPr lang="en-US" sz="3314">
                <a:solidFill>
                  <a:srgbClr val="023250"/>
                </a:solidFill>
                <a:latin typeface="Poppins"/>
                <a:ea typeface="Poppins"/>
                <a:cs typeface="Poppins"/>
                <a:sym typeface="Poppins"/>
              </a:rPr>
              <a:t>Revisión de avances y mejoras al final de cada sprint.</a:t>
            </a:r>
          </a:p>
          <a:p>
            <a:pPr algn="l">
              <a:lnSpc>
                <a:spcPts val="4639"/>
              </a:lnSpc>
            </a:pPr>
          </a:p>
          <a:p>
            <a:pPr algn="l">
              <a:lnSpc>
                <a:spcPts val="463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802773" y="-71400"/>
            <a:ext cx="1485227" cy="1485227"/>
          </a:xfrm>
          <a:custGeom>
            <a:avLst/>
            <a:gdLst/>
            <a:ahLst/>
            <a:cxnLst/>
            <a:rect r="r" b="b" t="t" l="l"/>
            <a:pathLst>
              <a:path h="1485227" w="1485227">
                <a:moveTo>
                  <a:pt x="0" y="0"/>
                </a:moveTo>
                <a:lnTo>
                  <a:pt x="1485227" y="0"/>
                </a:lnTo>
                <a:lnTo>
                  <a:pt x="1485227" y="1485227"/>
                </a:lnTo>
                <a:lnTo>
                  <a:pt x="0" y="14852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63343" y="838707"/>
            <a:ext cx="10139430" cy="112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8"/>
              </a:lnSpc>
            </a:pPr>
            <a:r>
              <a:rPr lang="en-US" b="true" sz="7200">
                <a:solidFill>
                  <a:srgbClr val="023250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Metodolgia Scrum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232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325839" y="9041717"/>
            <a:ext cx="12308233" cy="1028700"/>
            <a:chOff x="0" y="0"/>
            <a:chExt cx="3241675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41675" cy="270933"/>
            </a:xfrm>
            <a:custGeom>
              <a:avLst/>
              <a:gdLst/>
              <a:ahLst/>
              <a:cxnLst/>
              <a:rect r="r" b="b" t="t" l="l"/>
              <a:pathLst>
                <a:path h="270933" w="3241675">
                  <a:moveTo>
                    <a:pt x="44659" y="0"/>
                  </a:moveTo>
                  <a:lnTo>
                    <a:pt x="3197015" y="0"/>
                  </a:lnTo>
                  <a:cubicBezTo>
                    <a:pt x="3221680" y="0"/>
                    <a:pt x="3241675" y="19995"/>
                    <a:pt x="3241675" y="44659"/>
                  </a:cubicBezTo>
                  <a:lnTo>
                    <a:pt x="3241675" y="226274"/>
                  </a:lnTo>
                  <a:cubicBezTo>
                    <a:pt x="3241675" y="238118"/>
                    <a:pt x="3236969" y="249478"/>
                    <a:pt x="3228594" y="257853"/>
                  </a:cubicBezTo>
                  <a:cubicBezTo>
                    <a:pt x="3220219" y="266228"/>
                    <a:pt x="3208860" y="270933"/>
                    <a:pt x="3197015" y="270933"/>
                  </a:cubicBezTo>
                  <a:lnTo>
                    <a:pt x="44659" y="270933"/>
                  </a:lnTo>
                  <a:cubicBezTo>
                    <a:pt x="32815" y="270933"/>
                    <a:pt x="21456" y="266228"/>
                    <a:pt x="13080" y="257853"/>
                  </a:cubicBezTo>
                  <a:cubicBezTo>
                    <a:pt x="4705" y="249478"/>
                    <a:pt x="0" y="238118"/>
                    <a:pt x="0" y="226274"/>
                  </a:cubicBezTo>
                  <a:lnTo>
                    <a:pt x="0" y="44659"/>
                  </a:lnTo>
                  <a:cubicBezTo>
                    <a:pt x="0" y="32815"/>
                    <a:pt x="4705" y="21456"/>
                    <a:pt x="13080" y="13080"/>
                  </a:cubicBezTo>
                  <a:cubicBezTo>
                    <a:pt x="21456" y="4705"/>
                    <a:pt x="32815" y="0"/>
                    <a:pt x="44659" y="0"/>
                  </a:cubicBezTo>
                  <a:close/>
                </a:path>
              </a:pathLst>
            </a:custGeom>
            <a:solidFill>
              <a:srgbClr val="00518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41675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860833" y="9556067"/>
            <a:ext cx="13829039" cy="2696663"/>
          </a:xfrm>
          <a:custGeom>
            <a:avLst/>
            <a:gdLst/>
            <a:ahLst/>
            <a:cxnLst/>
            <a:rect r="r" b="b" t="t" l="l"/>
            <a:pathLst>
              <a:path h="2696663" w="13829039">
                <a:moveTo>
                  <a:pt x="0" y="0"/>
                </a:moveTo>
                <a:lnTo>
                  <a:pt x="13829039" y="0"/>
                </a:lnTo>
                <a:lnTo>
                  <a:pt x="13829039" y="2696662"/>
                </a:lnTo>
                <a:lnTo>
                  <a:pt x="0" y="2696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819229">
            <a:off x="12842342" y="-2065105"/>
            <a:ext cx="7856682" cy="3123031"/>
          </a:xfrm>
          <a:custGeom>
            <a:avLst/>
            <a:gdLst/>
            <a:ahLst/>
            <a:cxnLst/>
            <a:rect r="r" b="b" t="t" l="l"/>
            <a:pathLst>
              <a:path h="3123031" w="7856682">
                <a:moveTo>
                  <a:pt x="0" y="0"/>
                </a:moveTo>
                <a:lnTo>
                  <a:pt x="7856682" y="0"/>
                </a:lnTo>
                <a:lnTo>
                  <a:pt x="7856682" y="3123031"/>
                </a:lnTo>
                <a:lnTo>
                  <a:pt x="0" y="3123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true" flipV="false" rot="6556933">
            <a:off x="-2815699" y="-2566393"/>
            <a:ext cx="7856682" cy="3123031"/>
          </a:xfrm>
          <a:custGeom>
            <a:avLst/>
            <a:gdLst/>
            <a:ahLst/>
            <a:cxnLst/>
            <a:rect r="r" b="b" t="t" l="l"/>
            <a:pathLst>
              <a:path h="3123031" w="7856682">
                <a:moveTo>
                  <a:pt x="7856682" y="0"/>
                </a:moveTo>
                <a:lnTo>
                  <a:pt x="0" y="0"/>
                </a:lnTo>
                <a:lnTo>
                  <a:pt x="0" y="3123031"/>
                </a:lnTo>
                <a:lnTo>
                  <a:pt x="7856682" y="3123031"/>
                </a:lnTo>
                <a:lnTo>
                  <a:pt x="785668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3432" y="3714514"/>
            <a:ext cx="979991" cy="957941"/>
          </a:xfrm>
          <a:custGeom>
            <a:avLst/>
            <a:gdLst/>
            <a:ahLst/>
            <a:cxnLst/>
            <a:rect r="r" b="b" t="t" l="l"/>
            <a:pathLst>
              <a:path h="957941" w="979991">
                <a:moveTo>
                  <a:pt x="0" y="0"/>
                </a:moveTo>
                <a:lnTo>
                  <a:pt x="979990" y="0"/>
                </a:lnTo>
                <a:lnTo>
                  <a:pt x="979990" y="957940"/>
                </a:lnTo>
                <a:lnTo>
                  <a:pt x="0" y="957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83391" y="3706874"/>
            <a:ext cx="922126" cy="973220"/>
          </a:xfrm>
          <a:custGeom>
            <a:avLst/>
            <a:gdLst/>
            <a:ahLst/>
            <a:cxnLst/>
            <a:rect r="r" b="b" t="t" l="l"/>
            <a:pathLst>
              <a:path h="973220" w="922126">
                <a:moveTo>
                  <a:pt x="0" y="0"/>
                </a:moveTo>
                <a:lnTo>
                  <a:pt x="922125" y="0"/>
                </a:lnTo>
                <a:lnTo>
                  <a:pt x="922125" y="973220"/>
                </a:lnTo>
                <a:lnTo>
                  <a:pt x="0" y="9732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0569363" y="-193256"/>
            <a:ext cx="199366" cy="590204"/>
          </a:xfrm>
          <a:custGeom>
            <a:avLst/>
            <a:gdLst/>
            <a:ahLst/>
            <a:cxnLst/>
            <a:rect r="r" b="b" t="t" l="l"/>
            <a:pathLst>
              <a:path h="590204" w="199366">
                <a:moveTo>
                  <a:pt x="0" y="0"/>
                </a:moveTo>
                <a:lnTo>
                  <a:pt x="199366" y="0"/>
                </a:lnTo>
                <a:lnTo>
                  <a:pt x="199366" y="590204"/>
                </a:lnTo>
                <a:lnTo>
                  <a:pt x="0" y="590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507262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3320315"/>
            <a:ext cx="18288000" cy="4246290"/>
          </a:xfrm>
          <a:custGeom>
            <a:avLst/>
            <a:gdLst/>
            <a:ahLst/>
            <a:cxnLst/>
            <a:rect r="r" b="b" t="t" l="l"/>
            <a:pathLst>
              <a:path h="4246290" w="18288000">
                <a:moveTo>
                  <a:pt x="0" y="0"/>
                </a:moveTo>
                <a:lnTo>
                  <a:pt x="18288000" y="0"/>
                </a:lnTo>
                <a:lnTo>
                  <a:pt x="18288000" y="4246290"/>
                </a:lnTo>
                <a:lnTo>
                  <a:pt x="0" y="4246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35784" y="489901"/>
            <a:ext cx="1703194" cy="1354039"/>
          </a:xfrm>
          <a:custGeom>
            <a:avLst/>
            <a:gdLst/>
            <a:ahLst/>
            <a:cxnLst/>
            <a:rect r="r" b="b" t="t" l="l"/>
            <a:pathLst>
              <a:path h="1354039" w="1703194">
                <a:moveTo>
                  <a:pt x="0" y="0"/>
                </a:moveTo>
                <a:lnTo>
                  <a:pt x="1703194" y="0"/>
                </a:lnTo>
                <a:lnTo>
                  <a:pt x="1703194" y="1354039"/>
                </a:lnTo>
                <a:lnTo>
                  <a:pt x="0" y="13540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23422" y="722276"/>
            <a:ext cx="10139430" cy="112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8"/>
              </a:lnSpc>
            </a:pPr>
            <a:r>
              <a:rPr lang="en-US" b="true" sz="7200">
                <a:solidFill>
                  <a:srgbClr val="023250"/>
                </a:solidFill>
                <a:latin typeface="Poppins Bold"/>
                <a:ea typeface="Poppins Bold"/>
                <a:cs typeface="Poppins Bold"/>
                <a:sym typeface="Poppins Bold"/>
              </a:rPr>
              <a:t>Carta Gantt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23749">
            <a:off x="5313445" y="1786071"/>
            <a:ext cx="12891838" cy="5124506"/>
          </a:xfrm>
          <a:custGeom>
            <a:avLst/>
            <a:gdLst/>
            <a:ahLst/>
            <a:cxnLst/>
            <a:rect r="r" b="b" t="t" l="l"/>
            <a:pathLst>
              <a:path h="5124506" w="12891838">
                <a:moveTo>
                  <a:pt x="0" y="0"/>
                </a:moveTo>
                <a:lnTo>
                  <a:pt x="12891838" y="0"/>
                </a:lnTo>
                <a:lnTo>
                  <a:pt x="12891838" y="5124506"/>
                </a:lnTo>
                <a:lnTo>
                  <a:pt x="0" y="5124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5546120" y="0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232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88544" y="-2048090"/>
            <a:ext cx="10393906" cy="14819552"/>
            <a:chOff x="0" y="0"/>
            <a:chExt cx="4154170" cy="59229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9398" y="-2667"/>
              <a:ext cx="4172966" cy="5928444"/>
            </a:xfrm>
            <a:custGeom>
              <a:avLst/>
              <a:gdLst/>
              <a:ahLst/>
              <a:cxnLst/>
              <a:rect r="r" b="b" t="t" l="l"/>
              <a:pathLst>
                <a:path h="5928444" w="4172966">
                  <a:moveTo>
                    <a:pt x="2754630" y="4302878"/>
                  </a:moveTo>
                  <a:cubicBezTo>
                    <a:pt x="2555875" y="4404901"/>
                    <a:pt x="2349373" y="4483489"/>
                    <a:pt x="2158492" y="4624805"/>
                  </a:cubicBezTo>
                  <a:cubicBezTo>
                    <a:pt x="2154555" y="4628711"/>
                    <a:pt x="2150745" y="4624805"/>
                    <a:pt x="2146808" y="4628711"/>
                  </a:cubicBezTo>
                  <a:cubicBezTo>
                    <a:pt x="2135124" y="4640546"/>
                    <a:pt x="2119503" y="4652263"/>
                    <a:pt x="2107819" y="4664099"/>
                  </a:cubicBezTo>
                  <a:cubicBezTo>
                    <a:pt x="2103882" y="4668005"/>
                    <a:pt x="2100072" y="4664099"/>
                    <a:pt x="2096135" y="4668005"/>
                  </a:cubicBezTo>
                  <a:cubicBezTo>
                    <a:pt x="2026031" y="4734757"/>
                    <a:pt x="1959737" y="4797604"/>
                    <a:pt x="1916938" y="4883885"/>
                  </a:cubicBezTo>
                  <a:cubicBezTo>
                    <a:pt x="1913001" y="4887791"/>
                    <a:pt x="1909191" y="4891697"/>
                    <a:pt x="1905254" y="4895721"/>
                  </a:cubicBezTo>
                  <a:cubicBezTo>
                    <a:pt x="1877949" y="4950638"/>
                    <a:pt x="1850644" y="5005673"/>
                    <a:pt x="1838960" y="5068402"/>
                  </a:cubicBezTo>
                  <a:cubicBezTo>
                    <a:pt x="1838960" y="5072308"/>
                    <a:pt x="1831213" y="5080237"/>
                    <a:pt x="1831213" y="5084143"/>
                  </a:cubicBezTo>
                  <a:cubicBezTo>
                    <a:pt x="1823466" y="5127343"/>
                    <a:pt x="1815592" y="5170542"/>
                    <a:pt x="1807845" y="5213742"/>
                  </a:cubicBezTo>
                  <a:cubicBezTo>
                    <a:pt x="1803908" y="5245107"/>
                    <a:pt x="1803908" y="5276589"/>
                    <a:pt x="1800098" y="5307953"/>
                  </a:cubicBezTo>
                  <a:cubicBezTo>
                    <a:pt x="1788414" y="5472823"/>
                    <a:pt x="1827403" y="5633786"/>
                    <a:pt x="1788414" y="5798655"/>
                  </a:cubicBezTo>
                  <a:cubicBezTo>
                    <a:pt x="1780667" y="5814396"/>
                    <a:pt x="1772793" y="5830019"/>
                    <a:pt x="1765046" y="5845761"/>
                  </a:cubicBezTo>
                  <a:cubicBezTo>
                    <a:pt x="1757299" y="5861502"/>
                    <a:pt x="1741678" y="5873219"/>
                    <a:pt x="1729994" y="5885055"/>
                  </a:cubicBezTo>
                  <a:cubicBezTo>
                    <a:pt x="1714373" y="5896890"/>
                    <a:pt x="1694942" y="5904702"/>
                    <a:pt x="1675384" y="5912513"/>
                  </a:cubicBezTo>
                  <a:cubicBezTo>
                    <a:pt x="1655953" y="5920325"/>
                    <a:pt x="1632585" y="5920325"/>
                    <a:pt x="1613027" y="5924349"/>
                  </a:cubicBezTo>
                  <a:cubicBezTo>
                    <a:pt x="1570228" y="5928444"/>
                    <a:pt x="1535049" y="5924349"/>
                    <a:pt x="1492250" y="5916537"/>
                  </a:cubicBezTo>
                  <a:cubicBezTo>
                    <a:pt x="1387094" y="5892985"/>
                    <a:pt x="1289685" y="5865526"/>
                    <a:pt x="1196086" y="5806585"/>
                  </a:cubicBezTo>
                  <a:cubicBezTo>
                    <a:pt x="1188339" y="5802679"/>
                    <a:pt x="1180465" y="5802679"/>
                    <a:pt x="1172718" y="5798774"/>
                  </a:cubicBezTo>
                  <a:cubicBezTo>
                    <a:pt x="845439" y="5622069"/>
                    <a:pt x="599948" y="5366894"/>
                    <a:pt x="389509" y="5048992"/>
                  </a:cubicBezTo>
                  <a:cubicBezTo>
                    <a:pt x="385572" y="5041180"/>
                    <a:pt x="385572" y="5037156"/>
                    <a:pt x="381762" y="5029344"/>
                  </a:cubicBezTo>
                  <a:cubicBezTo>
                    <a:pt x="171450" y="4703275"/>
                    <a:pt x="58420" y="4353890"/>
                    <a:pt x="23368" y="3980951"/>
                  </a:cubicBezTo>
                  <a:cubicBezTo>
                    <a:pt x="0" y="3753235"/>
                    <a:pt x="3937" y="3541261"/>
                    <a:pt x="50673" y="3309639"/>
                  </a:cubicBezTo>
                  <a:cubicBezTo>
                    <a:pt x="58420" y="3278275"/>
                    <a:pt x="66294" y="3250698"/>
                    <a:pt x="70104" y="3219333"/>
                  </a:cubicBezTo>
                  <a:cubicBezTo>
                    <a:pt x="132461" y="2956347"/>
                    <a:pt x="225933" y="2732537"/>
                    <a:pt x="377952" y="2500915"/>
                  </a:cubicBezTo>
                  <a:cubicBezTo>
                    <a:pt x="397383" y="2477363"/>
                    <a:pt x="413004" y="2453810"/>
                    <a:pt x="428625" y="2426351"/>
                  </a:cubicBezTo>
                  <a:cubicBezTo>
                    <a:pt x="549402" y="2261482"/>
                    <a:pt x="674116" y="2127977"/>
                    <a:pt x="829945" y="1998496"/>
                  </a:cubicBezTo>
                  <a:cubicBezTo>
                    <a:pt x="907923" y="1935650"/>
                    <a:pt x="978027" y="1884638"/>
                    <a:pt x="1059815" y="1829721"/>
                  </a:cubicBezTo>
                  <a:cubicBezTo>
                    <a:pt x="1106551" y="1802263"/>
                    <a:pt x="1145540" y="1774804"/>
                    <a:pt x="1192276" y="1747228"/>
                  </a:cubicBezTo>
                  <a:cubicBezTo>
                    <a:pt x="1227328" y="1727581"/>
                    <a:pt x="1258570" y="1711839"/>
                    <a:pt x="1289685" y="1692310"/>
                  </a:cubicBezTo>
                  <a:cubicBezTo>
                    <a:pt x="1535176" y="1554900"/>
                    <a:pt x="1780667" y="1472524"/>
                    <a:pt x="2014347" y="1303631"/>
                  </a:cubicBezTo>
                  <a:cubicBezTo>
                    <a:pt x="2018284" y="1299725"/>
                    <a:pt x="2022094" y="1303631"/>
                    <a:pt x="2026031" y="1299725"/>
                  </a:cubicBezTo>
                  <a:cubicBezTo>
                    <a:pt x="2037715" y="1287890"/>
                    <a:pt x="2053336" y="1276172"/>
                    <a:pt x="2065020" y="1264337"/>
                  </a:cubicBezTo>
                  <a:cubicBezTo>
                    <a:pt x="2068957" y="1260431"/>
                    <a:pt x="2072767" y="1264337"/>
                    <a:pt x="2076704" y="1260431"/>
                  </a:cubicBezTo>
                  <a:cubicBezTo>
                    <a:pt x="2146808" y="1193679"/>
                    <a:pt x="2213102" y="1130832"/>
                    <a:pt x="2255901" y="1044551"/>
                  </a:cubicBezTo>
                  <a:cubicBezTo>
                    <a:pt x="2259838" y="1040645"/>
                    <a:pt x="2263648" y="1036739"/>
                    <a:pt x="2267585" y="1032715"/>
                  </a:cubicBezTo>
                  <a:cubicBezTo>
                    <a:pt x="2294890" y="977798"/>
                    <a:pt x="2322195" y="922763"/>
                    <a:pt x="2333879" y="860034"/>
                  </a:cubicBezTo>
                  <a:cubicBezTo>
                    <a:pt x="2333879" y="856129"/>
                    <a:pt x="2341626" y="848199"/>
                    <a:pt x="2341626" y="844293"/>
                  </a:cubicBezTo>
                  <a:cubicBezTo>
                    <a:pt x="2349373" y="801093"/>
                    <a:pt x="2357247" y="757894"/>
                    <a:pt x="2364994" y="714694"/>
                  </a:cubicBezTo>
                  <a:cubicBezTo>
                    <a:pt x="2368931" y="683330"/>
                    <a:pt x="2368931" y="651847"/>
                    <a:pt x="2372741" y="620483"/>
                  </a:cubicBezTo>
                  <a:cubicBezTo>
                    <a:pt x="2384425" y="455614"/>
                    <a:pt x="2345436" y="294650"/>
                    <a:pt x="2384425" y="129781"/>
                  </a:cubicBezTo>
                  <a:cubicBezTo>
                    <a:pt x="2392172" y="114040"/>
                    <a:pt x="2400046" y="98417"/>
                    <a:pt x="2407793" y="82675"/>
                  </a:cubicBezTo>
                  <a:cubicBezTo>
                    <a:pt x="2415540" y="66934"/>
                    <a:pt x="2431161" y="55217"/>
                    <a:pt x="2442845" y="43381"/>
                  </a:cubicBezTo>
                  <a:cubicBezTo>
                    <a:pt x="2458466" y="31546"/>
                    <a:pt x="2477897" y="23734"/>
                    <a:pt x="2497455" y="15923"/>
                  </a:cubicBezTo>
                  <a:cubicBezTo>
                    <a:pt x="2516886" y="8111"/>
                    <a:pt x="2540254" y="8111"/>
                    <a:pt x="2559812" y="4087"/>
                  </a:cubicBezTo>
                  <a:cubicBezTo>
                    <a:pt x="2602611" y="0"/>
                    <a:pt x="2637790" y="4087"/>
                    <a:pt x="2680589" y="11899"/>
                  </a:cubicBezTo>
                  <a:cubicBezTo>
                    <a:pt x="2785745" y="35452"/>
                    <a:pt x="2883154" y="62910"/>
                    <a:pt x="2976753" y="121851"/>
                  </a:cubicBezTo>
                  <a:cubicBezTo>
                    <a:pt x="2984500" y="125757"/>
                    <a:pt x="2992374" y="125757"/>
                    <a:pt x="3000121" y="129663"/>
                  </a:cubicBezTo>
                  <a:cubicBezTo>
                    <a:pt x="3327400" y="306367"/>
                    <a:pt x="3572891" y="561542"/>
                    <a:pt x="3783330" y="879445"/>
                  </a:cubicBezTo>
                  <a:cubicBezTo>
                    <a:pt x="3787267" y="887256"/>
                    <a:pt x="3787267" y="891280"/>
                    <a:pt x="3791077" y="899092"/>
                  </a:cubicBezTo>
                  <a:cubicBezTo>
                    <a:pt x="4001516" y="1224925"/>
                    <a:pt x="4114419" y="1574310"/>
                    <a:pt x="4149598" y="1947248"/>
                  </a:cubicBezTo>
                  <a:cubicBezTo>
                    <a:pt x="4172966" y="2174964"/>
                    <a:pt x="4169029" y="2386939"/>
                    <a:pt x="4122293" y="2618561"/>
                  </a:cubicBezTo>
                  <a:cubicBezTo>
                    <a:pt x="4114546" y="2649925"/>
                    <a:pt x="4106672" y="2677502"/>
                    <a:pt x="4102862" y="2708866"/>
                  </a:cubicBezTo>
                  <a:cubicBezTo>
                    <a:pt x="4040505" y="2971852"/>
                    <a:pt x="3947033" y="3195662"/>
                    <a:pt x="3795014" y="3427284"/>
                  </a:cubicBezTo>
                  <a:cubicBezTo>
                    <a:pt x="3775583" y="3450837"/>
                    <a:pt x="3759962" y="3474390"/>
                    <a:pt x="3744341" y="3501848"/>
                  </a:cubicBezTo>
                  <a:cubicBezTo>
                    <a:pt x="3491103" y="3847328"/>
                    <a:pt x="3171571" y="4090667"/>
                    <a:pt x="2801493" y="4275183"/>
                  </a:cubicBezTo>
                  <a:cubicBezTo>
                    <a:pt x="2785872" y="4283231"/>
                    <a:pt x="2770251" y="4294948"/>
                    <a:pt x="2754630" y="4302878"/>
                  </a:cubicBezTo>
                  <a:close/>
                </a:path>
              </a:pathLst>
            </a:custGeom>
            <a:blipFill>
              <a:blip r:embed="rId5"/>
              <a:stretch>
                <a:fillRect l="-151547" t="0" r="-39703" b="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4123749">
            <a:off x="10938077" y="7077378"/>
            <a:ext cx="12891838" cy="5124506"/>
          </a:xfrm>
          <a:custGeom>
            <a:avLst/>
            <a:gdLst/>
            <a:ahLst/>
            <a:cxnLst/>
            <a:rect r="r" b="b" t="t" l="l"/>
            <a:pathLst>
              <a:path h="5124506" w="12891838">
                <a:moveTo>
                  <a:pt x="0" y="0"/>
                </a:moveTo>
                <a:lnTo>
                  <a:pt x="12891838" y="0"/>
                </a:lnTo>
                <a:lnTo>
                  <a:pt x="12891838" y="5124506"/>
                </a:lnTo>
                <a:lnTo>
                  <a:pt x="0" y="5124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6639679">
            <a:off x="7714791" y="-4484557"/>
            <a:ext cx="4837658" cy="5338105"/>
          </a:xfrm>
          <a:custGeom>
            <a:avLst/>
            <a:gdLst/>
            <a:ahLst/>
            <a:cxnLst/>
            <a:rect r="r" b="b" t="t" l="l"/>
            <a:pathLst>
              <a:path h="5338105" w="4837658">
                <a:moveTo>
                  <a:pt x="0" y="0"/>
                </a:moveTo>
                <a:lnTo>
                  <a:pt x="4837658" y="0"/>
                </a:lnTo>
                <a:lnTo>
                  <a:pt x="4837658" y="5338106"/>
                </a:lnTo>
                <a:lnTo>
                  <a:pt x="0" y="533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18430" y="477996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011361"/>
            <a:ext cx="8803734" cy="233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9596" b="true">
                <a:solidFill>
                  <a:srgbClr val="023250"/>
                </a:solidFill>
                <a:latin typeface="Poppins Bold"/>
                <a:ea typeface="Poppins Bold"/>
                <a:cs typeface="Poppins Bold"/>
                <a:sym typeface="Poppins Bold"/>
              </a:rPr>
              <a:t>Nuestro plan de trabajo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8801773"/>
            <a:ext cx="1485227" cy="1485227"/>
          </a:xfrm>
          <a:custGeom>
            <a:avLst/>
            <a:gdLst/>
            <a:ahLst/>
            <a:cxnLst/>
            <a:rect r="r" b="b" t="t" l="l"/>
            <a:pathLst>
              <a:path h="1485227" w="1485227">
                <a:moveTo>
                  <a:pt x="0" y="0"/>
                </a:moveTo>
                <a:lnTo>
                  <a:pt x="1485227" y="0"/>
                </a:lnTo>
                <a:lnTo>
                  <a:pt x="1485227" y="1485227"/>
                </a:lnTo>
                <a:lnTo>
                  <a:pt x="0" y="1485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DAGx4HUDOm4</dc:identifier>
  <dcterms:modified xsi:type="dcterms:W3CDTF">2011-08-01T06:04:30Z</dcterms:modified>
  <cp:revision>1</cp:revision>
  <dc:title>Presentacion sabado 06</dc:title>
</cp:coreProperties>
</file>